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6797675" cy="9926638"/>
  <p:embeddedFontLst>
    <p:embeddedFont>
      <p:font typeface="Arimo Bold" panose="020B0604020202020204" charset="0"/>
      <p:regular r:id="rId6"/>
    </p:embeddedFont>
    <p:embeddedFont>
      <p:font typeface="Bebas Neue" panose="020B0606020202050201" pitchFamily="34" charset="0"/>
      <p:regular r:id="rId7"/>
    </p:embeddedFont>
    <p:embeddedFont>
      <p:font typeface="Bebas Neue Bold" panose="020B0604020202020204" charset="0"/>
      <p:regular r:id="rId8"/>
    </p:embeddedFont>
    <p:embeddedFont>
      <p:font typeface="Montserrat Classic Bold" panose="020B0604020202020204" charset="0"/>
      <p:regular r:id="rId9"/>
    </p:embeddedFont>
    <p:embeddedFont>
      <p:font typeface="Montserrat Light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313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0" Type="http://schemas.openxmlformats.org/officeDocument/2006/relationships/image" Target="../media/image9.svg"/><Relationship Id="rId4" Type="http://schemas.openxmlformats.org/officeDocument/2006/relationships/image" Target="../media/image4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06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2621" y="3114519"/>
            <a:ext cx="8930161" cy="6298570"/>
            <a:chOff x="0" y="0"/>
            <a:chExt cx="10861855" cy="7661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61856" cy="7661022"/>
            </a:xfrm>
            <a:custGeom>
              <a:avLst/>
              <a:gdLst/>
              <a:ahLst/>
              <a:cxnLst/>
              <a:rect l="l" t="t" r="r" b="b"/>
              <a:pathLst>
                <a:path w="10861856" h="7661022">
                  <a:moveTo>
                    <a:pt x="0" y="0"/>
                  </a:moveTo>
                  <a:lnTo>
                    <a:pt x="10861856" y="0"/>
                  </a:lnTo>
                  <a:lnTo>
                    <a:pt x="10861856" y="7661022"/>
                  </a:lnTo>
                  <a:lnTo>
                    <a:pt x="0" y="7661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876179" y="5087157"/>
            <a:ext cx="1860046" cy="214921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2202" y="5400762"/>
            <a:ext cx="1588636" cy="18356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241567" y="5400762"/>
            <a:ext cx="1588636" cy="1835608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590316" y="1720988"/>
            <a:ext cx="2379369" cy="2379359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1124" b="-1124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80023" y="318908"/>
            <a:ext cx="6753225" cy="140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4800" spc="240">
                <a:solidFill>
                  <a:srgbClr val="FFFFFF"/>
                </a:solidFill>
                <a:latin typeface="Bebas Neue Bold"/>
              </a:rPr>
              <a:t>BLIV SPONSOR I </a:t>
            </a:r>
          </a:p>
          <a:p>
            <a:pPr algn="ctr">
              <a:lnSpc>
                <a:spcPts val="5520"/>
              </a:lnSpc>
            </a:pPr>
            <a:r>
              <a:rPr lang="en-US" sz="4800" spc="240">
                <a:solidFill>
                  <a:srgbClr val="FFFFFF"/>
                </a:solidFill>
                <a:latin typeface="Bebas Neue Bold"/>
              </a:rPr>
              <a:t>Thy motocross klub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6516" y="4050341"/>
            <a:ext cx="7540239" cy="696819"/>
            <a:chOff x="0" y="-66675"/>
            <a:chExt cx="10053652" cy="929091"/>
          </a:xfrm>
        </p:grpSpPr>
        <p:sp>
          <p:nvSpPr>
            <p:cNvPr id="11" name="TextBox 11"/>
            <p:cNvSpPr txBox="1"/>
            <p:nvPr/>
          </p:nvSpPr>
          <p:spPr>
            <a:xfrm>
              <a:off x="49429" y="-66675"/>
              <a:ext cx="10003799" cy="5511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 dirty="0" err="1">
                  <a:solidFill>
                    <a:srgbClr val="3B3B3B"/>
                  </a:solidFill>
                  <a:latin typeface="Bebas Neue Bold"/>
                </a:rPr>
                <a:t>Til</a:t>
              </a:r>
              <a:r>
                <a:rPr lang="en-US" sz="2647" spc="132" dirty="0">
                  <a:solidFill>
                    <a:srgbClr val="3B3B3B"/>
                  </a:solidFill>
                  <a:latin typeface="Bebas Neue Bold"/>
                </a:rPr>
                <a:t> </a:t>
              </a:r>
              <a:r>
                <a:rPr lang="en-US" sz="2647" spc="132" dirty="0" err="1">
                  <a:solidFill>
                    <a:srgbClr val="3B3B3B"/>
                  </a:solidFill>
                  <a:latin typeface="Bebas Neue Bold"/>
                </a:rPr>
                <a:t>sæson</a:t>
              </a:r>
              <a:r>
                <a:rPr lang="en-US" sz="2647" spc="132" dirty="0">
                  <a:solidFill>
                    <a:srgbClr val="3B3B3B"/>
                  </a:solidFill>
                  <a:latin typeface="Bebas Neue Bold"/>
                </a:rPr>
                <a:t> 2024 </a:t>
              </a:r>
              <a:r>
                <a:rPr lang="en-US" sz="2647" spc="132" dirty="0" err="1">
                  <a:solidFill>
                    <a:srgbClr val="3B3B3B"/>
                  </a:solidFill>
                  <a:latin typeface="Bebas Neue Bold"/>
                </a:rPr>
                <a:t>tilbyder</a:t>
              </a:r>
              <a:r>
                <a:rPr lang="en-US" sz="2647" spc="132" dirty="0">
                  <a:solidFill>
                    <a:srgbClr val="3B3B3B"/>
                  </a:solidFill>
                  <a:latin typeface="Bebas Neue Bold"/>
                </a:rPr>
                <a:t> vi </a:t>
              </a:r>
              <a:r>
                <a:rPr lang="en-US" sz="2647" spc="132" dirty="0" err="1">
                  <a:solidFill>
                    <a:srgbClr val="3B3B3B"/>
                  </a:solidFill>
                  <a:latin typeface="Bebas Neue Bold"/>
                </a:rPr>
                <a:t>følgende</a:t>
              </a:r>
              <a:r>
                <a:rPr lang="en-US" sz="2647" spc="132" dirty="0">
                  <a:solidFill>
                    <a:srgbClr val="3B3B3B"/>
                  </a:solidFill>
                  <a:latin typeface="Bebas Neue Bold"/>
                </a:rPr>
                <a:t> sponsor-</a:t>
              </a:r>
              <a:r>
                <a:rPr lang="en-US" sz="2647" spc="132" dirty="0" err="1">
                  <a:solidFill>
                    <a:srgbClr val="3B3B3B"/>
                  </a:solidFill>
                  <a:latin typeface="Bebas Neue Bold"/>
                </a:rPr>
                <a:t>kategorier</a:t>
              </a:r>
              <a:r>
                <a:rPr lang="en-US" sz="2647" spc="132" dirty="0">
                  <a:solidFill>
                    <a:srgbClr val="3B3B3B"/>
                  </a:solidFill>
                  <a:latin typeface="Bebas Neue Bold"/>
                </a:rPr>
                <a:t> 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60527"/>
              <a:ext cx="10053652" cy="201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958705" y="7459006"/>
            <a:ext cx="2154358" cy="639714"/>
            <a:chOff x="0" y="0"/>
            <a:chExt cx="2872477" cy="852951"/>
          </a:xfrm>
        </p:grpSpPr>
        <p:sp>
          <p:nvSpPr>
            <p:cNvPr id="14" name="TextBox 14"/>
            <p:cNvSpPr txBox="1"/>
            <p:nvPr/>
          </p:nvSpPr>
          <p:spPr>
            <a:xfrm>
              <a:off x="0" y="655025"/>
              <a:ext cx="2872477" cy="197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35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67" y="-66675"/>
              <a:ext cx="2858675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bronze sponsor 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0208" y="7459006"/>
            <a:ext cx="1952625" cy="642685"/>
            <a:chOff x="0" y="0"/>
            <a:chExt cx="2603500" cy="856914"/>
          </a:xfrm>
        </p:grpSpPr>
        <p:sp>
          <p:nvSpPr>
            <p:cNvPr id="17" name="TextBox 17"/>
            <p:cNvSpPr txBox="1"/>
            <p:nvPr/>
          </p:nvSpPr>
          <p:spPr>
            <a:xfrm>
              <a:off x="0" y="655025"/>
              <a:ext cx="2603500" cy="201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5"/>
                </a:lnSpc>
              </a:pPr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062" y="-66675"/>
              <a:ext cx="2590990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Sølv sponsor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749256" y="7459006"/>
            <a:ext cx="2113892" cy="957248"/>
            <a:chOff x="0" y="0"/>
            <a:chExt cx="2818523" cy="1276330"/>
          </a:xfrm>
        </p:grpSpPr>
        <p:sp>
          <p:nvSpPr>
            <p:cNvPr id="20" name="TextBox 20"/>
            <p:cNvSpPr txBox="1"/>
            <p:nvPr/>
          </p:nvSpPr>
          <p:spPr>
            <a:xfrm>
              <a:off x="0" y="655024"/>
              <a:ext cx="2811955" cy="621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35"/>
                </a:lnSpc>
              </a:pPr>
              <a:r>
                <a:rPr lang="en-US" sz="882" spc="59">
                  <a:solidFill>
                    <a:srgbClr val="3B3B3B"/>
                  </a:solidFill>
                  <a:latin typeface="Arimo Bold"/>
                </a:rPr>
                <a:t> </a:t>
              </a:r>
            </a:p>
            <a:p>
              <a:pPr>
                <a:lnSpc>
                  <a:spcPts val="1235"/>
                </a:lnSpc>
              </a:pPr>
              <a:r>
                <a:rPr lang="en-US" sz="882" spc="59">
                  <a:solidFill>
                    <a:srgbClr val="3B3B3B"/>
                  </a:solidFill>
                  <a:latin typeface="Arimo Bold"/>
                </a:rPr>
                <a:t> </a:t>
              </a:r>
            </a:p>
            <a:p>
              <a:pPr>
                <a:lnSpc>
                  <a:spcPts val="1235"/>
                </a:lnSpc>
              </a:pPr>
              <a:endParaRPr lang="en-US" sz="882" spc="59">
                <a:solidFill>
                  <a:srgbClr val="3B3B3B"/>
                </a:solidFill>
                <a:latin typeface="Arimo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62" y="-66675"/>
              <a:ext cx="2812161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Guld sponsor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7093" y="10122044"/>
            <a:ext cx="1704975" cy="22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3"/>
              </a:lnSpc>
            </a:pPr>
            <a:r>
              <a:rPr lang="en-US" sz="1323" spc="66" dirty="0">
                <a:solidFill>
                  <a:srgbClr val="FFFFFF"/>
                </a:solidFill>
                <a:latin typeface="Montserrat Classic Bold"/>
              </a:rPr>
              <a:t>JANUAR 2024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86124" y="5504802"/>
            <a:ext cx="711007" cy="57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0"/>
              </a:lnSpc>
            </a:pPr>
            <a:r>
              <a:rPr lang="en-US" sz="3307">
                <a:solidFill>
                  <a:srgbClr val="FFFFFF"/>
                </a:solidFill>
                <a:latin typeface="Bebas Neue"/>
              </a:rPr>
              <a:t>5.000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0306" y="5504802"/>
            <a:ext cx="852428" cy="57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0"/>
              </a:lnSpc>
            </a:pPr>
            <a:r>
              <a:rPr lang="en-US" sz="3307">
                <a:solidFill>
                  <a:srgbClr val="FFFFFF"/>
                </a:solidFill>
                <a:latin typeface="Bebas Neue"/>
              </a:rPr>
              <a:t>10.000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80378" y="5255644"/>
            <a:ext cx="851648" cy="57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0"/>
              </a:lnSpc>
            </a:pPr>
            <a:r>
              <a:rPr lang="en-US" sz="3307">
                <a:solidFill>
                  <a:srgbClr val="FFFFFF"/>
                </a:solidFill>
                <a:latin typeface="Bebas Neue"/>
              </a:rPr>
              <a:t>15.000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54429" y="10103569"/>
            <a:ext cx="2547939" cy="29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MAIL: NICKIVERSEN@ME.COM</a:t>
            </a:r>
          </a:p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MOBILNR: 61782778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875211" y="10122619"/>
            <a:ext cx="188947" cy="13486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578859" y="10263065"/>
            <a:ext cx="149538" cy="1495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9359" y="-611962"/>
            <a:ext cx="8540385" cy="11831292"/>
            <a:chOff x="0" y="0"/>
            <a:chExt cx="11387180" cy="1577505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387180" cy="15775055"/>
            </a:xfrm>
            <a:prstGeom prst="rect">
              <a:avLst/>
            </a:pr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827863" y="443674"/>
            <a:ext cx="9215726" cy="8994672"/>
            <a:chOff x="0" y="0"/>
            <a:chExt cx="11209192" cy="10940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09192" cy="10940321"/>
            </a:xfrm>
            <a:custGeom>
              <a:avLst/>
              <a:gdLst/>
              <a:ahLst/>
              <a:cxnLst/>
              <a:rect l="l" t="t" r="r" b="b"/>
              <a:pathLst>
                <a:path w="11209192" h="10940321">
                  <a:moveTo>
                    <a:pt x="0" y="0"/>
                  </a:moveTo>
                  <a:lnTo>
                    <a:pt x="11209192" y="0"/>
                  </a:lnTo>
                  <a:lnTo>
                    <a:pt x="11209192" y="10940321"/>
                  </a:lnTo>
                  <a:lnTo>
                    <a:pt x="0" y="109403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79011" y="4110705"/>
            <a:ext cx="5124989" cy="1895848"/>
            <a:chOff x="0" y="0"/>
            <a:chExt cx="14774736" cy="5465505"/>
          </a:xfrm>
        </p:grpSpPr>
        <p:sp>
          <p:nvSpPr>
            <p:cNvPr id="7" name="Freeform 7"/>
            <p:cNvSpPr/>
            <p:nvPr/>
          </p:nvSpPr>
          <p:spPr>
            <a:xfrm>
              <a:off x="1270" y="-10160"/>
              <a:ext cx="14770926" cy="5489635"/>
            </a:xfrm>
            <a:custGeom>
              <a:avLst/>
              <a:gdLst/>
              <a:ahLst/>
              <a:cxnLst/>
              <a:rect l="l" t="t" r="r" b="b"/>
              <a:pathLst>
                <a:path w="14770926" h="5489635">
                  <a:moveTo>
                    <a:pt x="14768387" y="4675565"/>
                  </a:moveTo>
                  <a:cubicBezTo>
                    <a:pt x="14767115" y="4510465"/>
                    <a:pt x="14770926" y="4359919"/>
                    <a:pt x="14760765" y="4236081"/>
                  </a:cubicBezTo>
                  <a:cubicBezTo>
                    <a:pt x="14769656" y="4205876"/>
                    <a:pt x="14760765" y="4095127"/>
                    <a:pt x="14769656" y="4046800"/>
                  </a:cubicBezTo>
                  <a:cubicBezTo>
                    <a:pt x="14765846" y="4012568"/>
                    <a:pt x="14767115" y="3978337"/>
                    <a:pt x="14760765" y="3966255"/>
                  </a:cubicBezTo>
                  <a:lnTo>
                    <a:pt x="14760765" y="3933030"/>
                  </a:lnTo>
                  <a:cubicBezTo>
                    <a:pt x="14763306" y="3574605"/>
                    <a:pt x="14764576" y="3228262"/>
                    <a:pt x="14758226" y="2868830"/>
                  </a:cubicBezTo>
                  <a:cubicBezTo>
                    <a:pt x="14758226" y="2768149"/>
                    <a:pt x="14756956" y="2668474"/>
                    <a:pt x="14756956" y="2567793"/>
                  </a:cubicBezTo>
                  <a:cubicBezTo>
                    <a:pt x="14754415" y="2541616"/>
                    <a:pt x="14753146" y="2514432"/>
                    <a:pt x="14751876" y="2486241"/>
                  </a:cubicBezTo>
                  <a:cubicBezTo>
                    <a:pt x="14750606" y="2361397"/>
                    <a:pt x="14753146" y="2241586"/>
                    <a:pt x="14753146" y="2122782"/>
                  </a:cubicBezTo>
                  <a:cubicBezTo>
                    <a:pt x="14755687" y="2024114"/>
                    <a:pt x="14756956" y="1922426"/>
                    <a:pt x="14754415" y="1821745"/>
                  </a:cubicBezTo>
                  <a:cubicBezTo>
                    <a:pt x="14754415" y="1819732"/>
                    <a:pt x="14755687" y="1820738"/>
                    <a:pt x="14755687" y="1821745"/>
                  </a:cubicBezTo>
                  <a:cubicBezTo>
                    <a:pt x="14751876" y="1736166"/>
                    <a:pt x="14749337" y="1612328"/>
                    <a:pt x="14751876" y="1510640"/>
                  </a:cubicBezTo>
                  <a:lnTo>
                    <a:pt x="14746796" y="1452245"/>
                  </a:lnTo>
                  <a:lnTo>
                    <a:pt x="14746796" y="1288135"/>
                  </a:lnTo>
                  <a:cubicBezTo>
                    <a:pt x="14749337" y="1138120"/>
                    <a:pt x="14751876" y="974090"/>
                    <a:pt x="14751876" y="783590"/>
                  </a:cubicBezTo>
                  <a:cubicBezTo>
                    <a:pt x="14751876" y="548640"/>
                    <a:pt x="14751876" y="311150"/>
                    <a:pt x="14753146" y="74930"/>
                  </a:cubicBezTo>
                  <a:lnTo>
                    <a:pt x="14753146" y="17780"/>
                  </a:lnTo>
                  <a:lnTo>
                    <a:pt x="14712506" y="17780"/>
                  </a:lnTo>
                  <a:lnTo>
                    <a:pt x="14712506" y="52070"/>
                  </a:lnTo>
                  <a:lnTo>
                    <a:pt x="14718856" y="52070"/>
                  </a:lnTo>
                  <a:lnTo>
                    <a:pt x="14718856" y="74930"/>
                  </a:lnTo>
                  <a:cubicBezTo>
                    <a:pt x="14718856" y="100330"/>
                    <a:pt x="14720126" y="127000"/>
                    <a:pt x="14720126" y="153670"/>
                  </a:cubicBezTo>
                  <a:cubicBezTo>
                    <a:pt x="14720126" y="191770"/>
                    <a:pt x="14720126" y="231140"/>
                    <a:pt x="14721396" y="270510"/>
                  </a:cubicBezTo>
                  <a:lnTo>
                    <a:pt x="14721396" y="508000"/>
                  </a:lnTo>
                  <a:cubicBezTo>
                    <a:pt x="14721396" y="661670"/>
                    <a:pt x="14722665" y="815340"/>
                    <a:pt x="14727746" y="965200"/>
                  </a:cubicBezTo>
                  <a:lnTo>
                    <a:pt x="14722665" y="955040"/>
                  </a:lnTo>
                  <a:cubicBezTo>
                    <a:pt x="14725206" y="993140"/>
                    <a:pt x="14725206" y="1033780"/>
                    <a:pt x="14726476" y="1067643"/>
                  </a:cubicBezTo>
                  <a:cubicBezTo>
                    <a:pt x="14726476" y="1085766"/>
                    <a:pt x="14727746" y="1103888"/>
                    <a:pt x="14727746" y="1123018"/>
                  </a:cubicBezTo>
                  <a:cubicBezTo>
                    <a:pt x="14729015" y="1237794"/>
                    <a:pt x="14723937" y="1357605"/>
                    <a:pt x="14727746" y="1472381"/>
                  </a:cubicBezTo>
                  <a:lnTo>
                    <a:pt x="14725206" y="1461307"/>
                  </a:lnTo>
                  <a:cubicBezTo>
                    <a:pt x="14723937" y="1623403"/>
                    <a:pt x="14725206" y="1780466"/>
                    <a:pt x="14726476" y="1935515"/>
                  </a:cubicBezTo>
                  <a:cubicBezTo>
                    <a:pt x="14726476" y="2009012"/>
                    <a:pt x="14725206" y="2082510"/>
                    <a:pt x="14726476" y="2156007"/>
                  </a:cubicBezTo>
                  <a:cubicBezTo>
                    <a:pt x="14725206" y="2318104"/>
                    <a:pt x="14729015" y="2426839"/>
                    <a:pt x="14729015" y="2589943"/>
                  </a:cubicBezTo>
                  <a:lnTo>
                    <a:pt x="14723937" y="2593970"/>
                  </a:lnTo>
                  <a:cubicBezTo>
                    <a:pt x="14741715" y="2867823"/>
                    <a:pt x="14708696" y="3168860"/>
                    <a:pt x="14727746" y="3453788"/>
                  </a:cubicBezTo>
                  <a:lnTo>
                    <a:pt x="14721396" y="3433651"/>
                  </a:lnTo>
                  <a:cubicBezTo>
                    <a:pt x="14731556" y="3477951"/>
                    <a:pt x="14717587" y="3605816"/>
                    <a:pt x="14734096" y="3589707"/>
                  </a:cubicBezTo>
                  <a:lnTo>
                    <a:pt x="14729015" y="3640048"/>
                  </a:lnTo>
                  <a:cubicBezTo>
                    <a:pt x="14750606" y="3833356"/>
                    <a:pt x="14718856" y="3992432"/>
                    <a:pt x="14732826" y="4230040"/>
                  </a:cubicBezTo>
                  <a:lnTo>
                    <a:pt x="14729015" y="4214938"/>
                  </a:lnTo>
                  <a:cubicBezTo>
                    <a:pt x="14731556" y="4278367"/>
                    <a:pt x="14734096" y="4351864"/>
                    <a:pt x="14730287" y="4398177"/>
                  </a:cubicBezTo>
                  <a:cubicBezTo>
                    <a:pt x="14730287" y="4391130"/>
                    <a:pt x="14729015" y="4394150"/>
                    <a:pt x="14727746" y="4379048"/>
                  </a:cubicBezTo>
                  <a:cubicBezTo>
                    <a:pt x="14712506" y="4610795"/>
                    <a:pt x="14729015" y="4888925"/>
                    <a:pt x="14729015" y="5153085"/>
                  </a:cubicBezTo>
                  <a:lnTo>
                    <a:pt x="14721396" y="5122605"/>
                  </a:lnTo>
                  <a:cubicBezTo>
                    <a:pt x="14723937" y="5160705"/>
                    <a:pt x="14725206" y="5210235"/>
                    <a:pt x="14725206" y="5263575"/>
                  </a:cubicBezTo>
                  <a:lnTo>
                    <a:pt x="14725206" y="5424865"/>
                  </a:lnTo>
                  <a:cubicBezTo>
                    <a:pt x="14721396" y="5424865"/>
                    <a:pt x="14718856" y="5423595"/>
                    <a:pt x="14713776" y="5423595"/>
                  </a:cubicBezTo>
                  <a:lnTo>
                    <a:pt x="14711237" y="5424865"/>
                  </a:lnTo>
                  <a:lnTo>
                    <a:pt x="14699806" y="5429945"/>
                  </a:lnTo>
                  <a:lnTo>
                    <a:pt x="14692187" y="5429945"/>
                  </a:lnTo>
                  <a:cubicBezTo>
                    <a:pt x="14671865" y="5424865"/>
                    <a:pt x="14675676" y="5427405"/>
                    <a:pt x="14666787" y="5422325"/>
                  </a:cubicBezTo>
                  <a:cubicBezTo>
                    <a:pt x="14562646" y="5421055"/>
                    <a:pt x="14548676" y="5410895"/>
                    <a:pt x="14475015" y="5405815"/>
                  </a:cubicBezTo>
                  <a:cubicBezTo>
                    <a:pt x="14475015" y="5405815"/>
                    <a:pt x="14476287" y="5405815"/>
                    <a:pt x="14475015" y="5407085"/>
                  </a:cubicBezTo>
                  <a:cubicBezTo>
                    <a:pt x="14424215" y="5415975"/>
                    <a:pt x="14354365" y="5410895"/>
                    <a:pt x="14313726" y="5409625"/>
                  </a:cubicBezTo>
                  <a:lnTo>
                    <a:pt x="14297215" y="5405815"/>
                  </a:lnTo>
                  <a:cubicBezTo>
                    <a:pt x="14273087" y="5396925"/>
                    <a:pt x="14179106" y="5422325"/>
                    <a:pt x="14210856" y="5408355"/>
                  </a:cubicBezTo>
                  <a:cubicBezTo>
                    <a:pt x="14000037" y="5412165"/>
                    <a:pt x="13758737" y="5412165"/>
                    <a:pt x="13090112" y="5412165"/>
                  </a:cubicBezTo>
                  <a:cubicBezTo>
                    <a:pt x="12992286" y="5418515"/>
                    <a:pt x="12555833" y="5412165"/>
                    <a:pt x="12710097" y="5422325"/>
                  </a:cubicBezTo>
                  <a:cubicBezTo>
                    <a:pt x="12537020" y="5409625"/>
                    <a:pt x="12017792" y="5407085"/>
                    <a:pt x="11825903" y="5407085"/>
                  </a:cubicBezTo>
                  <a:cubicBezTo>
                    <a:pt x="11833429" y="5405815"/>
                    <a:pt x="11840953" y="5404545"/>
                    <a:pt x="11871053" y="5404545"/>
                  </a:cubicBezTo>
                  <a:cubicBezTo>
                    <a:pt x="11498564" y="5388035"/>
                    <a:pt x="11427075" y="5419785"/>
                    <a:pt x="11077161" y="5399465"/>
                  </a:cubicBezTo>
                  <a:cubicBezTo>
                    <a:pt x="11020722" y="5413435"/>
                    <a:pt x="10441294" y="5395655"/>
                    <a:pt x="10241880" y="5410895"/>
                  </a:cubicBezTo>
                  <a:cubicBezTo>
                    <a:pt x="10200492" y="5408355"/>
                    <a:pt x="10185442" y="5404545"/>
                    <a:pt x="10200492" y="5403275"/>
                  </a:cubicBezTo>
                  <a:cubicBezTo>
                    <a:pt x="9568388" y="5400735"/>
                    <a:pt x="8872321" y="5399465"/>
                    <a:pt x="8341804" y="5396925"/>
                  </a:cubicBezTo>
                  <a:cubicBezTo>
                    <a:pt x="7886539" y="5409625"/>
                    <a:pt x="7239385" y="5391845"/>
                    <a:pt x="6844319" y="5408355"/>
                  </a:cubicBezTo>
                  <a:cubicBezTo>
                    <a:pt x="6520742" y="5404545"/>
                    <a:pt x="5993988" y="5398195"/>
                    <a:pt x="5542486" y="5404545"/>
                  </a:cubicBezTo>
                  <a:lnTo>
                    <a:pt x="5587636" y="5402005"/>
                  </a:lnTo>
                  <a:cubicBezTo>
                    <a:pt x="5075932" y="5403275"/>
                    <a:pt x="4436303" y="5403275"/>
                    <a:pt x="4086388" y="5414705"/>
                  </a:cubicBezTo>
                  <a:cubicBezTo>
                    <a:pt x="3935887" y="5398195"/>
                    <a:pt x="3713898" y="5402005"/>
                    <a:pt x="3491909" y="5396925"/>
                  </a:cubicBezTo>
                  <a:cubicBezTo>
                    <a:pt x="3149519" y="5404545"/>
                    <a:pt x="2460977" y="5402005"/>
                    <a:pt x="1937986" y="5409625"/>
                  </a:cubicBezTo>
                  <a:cubicBezTo>
                    <a:pt x="1858973" y="5402005"/>
                    <a:pt x="1509058" y="5413435"/>
                    <a:pt x="1482721" y="5402005"/>
                  </a:cubicBezTo>
                  <a:cubicBezTo>
                    <a:pt x="1004570" y="5409625"/>
                    <a:pt x="814070" y="5413435"/>
                    <a:pt x="617220" y="5414705"/>
                  </a:cubicBezTo>
                  <a:lnTo>
                    <a:pt x="318770" y="5414705"/>
                  </a:lnTo>
                  <a:lnTo>
                    <a:pt x="168910" y="5413435"/>
                  </a:lnTo>
                  <a:lnTo>
                    <a:pt x="93980" y="5412165"/>
                  </a:lnTo>
                  <a:lnTo>
                    <a:pt x="58420" y="5412165"/>
                  </a:lnTo>
                  <a:lnTo>
                    <a:pt x="45720" y="5410895"/>
                  </a:lnTo>
                  <a:lnTo>
                    <a:pt x="48260" y="5410895"/>
                  </a:lnTo>
                  <a:cubicBezTo>
                    <a:pt x="52070" y="5268655"/>
                    <a:pt x="55880" y="5128955"/>
                    <a:pt x="58420" y="4994335"/>
                  </a:cubicBezTo>
                  <a:cubicBezTo>
                    <a:pt x="55880" y="4970205"/>
                    <a:pt x="53340" y="4946075"/>
                    <a:pt x="49530" y="4920675"/>
                  </a:cubicBezTo>
                  <a:cubicBezTo>
                    <a:pt x="46990" y="4755575"/>
                    <a:pt x="45720" y="4572695"/>
                    <a:pt x="45720" y="4401198"/>
                  </a:cubicBezTo>
                  <a:cubicBezTo>
                    <a:pt x="46990" y="4367973"/>
                    <a:pt x="48260" y="4333741"/>
                    <a:pt x="45720" y="4298503"/>
                  </a:cubicBezTo>
                  <a:lnTo>
                    <a:pt x="45720" y="4276353"/>
                  </a:lnTo>
                  <a:lnTo>
                    <a:pt x="48260" y="4271319"/>
                  </a:lnTo>
                  <a:lnTo>
                    <a:pt x="49530" y="4216951"/>
                  </a:lnTo>
                  <a:cubicBezTo>
                    <a:pt x="50800" y="4217958"/>
                    <a:pt x="53340" y="4217958"/>
                    <a:pt x="54610" y="4221985"/>
                  </a:cubicBezTo>
                  <a:lnTo>
                    <a:pt x="54610" y="4233060"/>
                  </a:lnTo>
                  <a:lnTo>
                    <a:pt x="54610" y="4222992"/>
                  </a:lnTo>
                  <a:cubicBezTo>
                    <a:pt x="55880" y="4226013"/>
                    <a:pt x="57150" y="4230040"/>
                    <a:pt x="57150" y="4236081"/>
                  </a:cubicBezTo>
                  <a:lnTo>
                    <a:pt x="57150" y="3952160"/>
                  </a:lnTo>
                  <a:cubicBezTo>
                    <a:pt x="58420" y="3954174"/>
                    <a:pt x="59690" y="3956187"/>
                    <a:pt x="58420" y="3963235"/>
                  </a:cubicBezTo>
                  <a:cubicBezTo>
                    <a:pt x="69850" y="3890744"/>
                    <a:pt x="57150" y="3860540"/>
                    <a:pt x="57150" y="3814227"/>
                  </a:cubicBezTo>
                  <a:lnTo>
                    <a:pt x="57150" y="3805165"/>
                  </a:lnTo>
                  <a:cubicBezTo>
                    <a:pt x="57150" y="3789056"/>
                    <a:pt x="59690" y="3771940"/>
                    <a:pt x="63500" y="3749791"/>
                  </a:cubicBezTo>
                  <a:cubicBezTo>
                    <a:pt x="50800" y="3736702"/>
                    <a:pt x="64770" y="3601789"/>
                    <a:pt x="54610" y="3539367"/>
                  </a:cubicBezTo>
                  <a:lnTo>
                    <a:pt x="54610" y="3517217"/>
                  </a:lnTo>
                  <a:cubicBezTo>
                    <a:pt x="57150" y="3513190"/>
                    <a:pt x="58420" y="3511176"/>
                    <a:pt x="59690" y="3514197"/>
                  </a:cubicBezTo>
                  <a:cubicBezTo>
                    <a:pt x="62230" y="3345052"/>
                    <a:pt x="63500" y="3157785"/>
                    <a:pt x="66040" y="3013811"/>
                  </a:cubicBezTo>
                  <a:cubicBezTo>
                    <a:pt x="53340" y="2890980"/>
                    <a:pt x="71120" y="2716801"/>
                    <a:pt x="54610" y="2612093"/>
                  </a:cubicBezTo>
                  <a:cubicBezTo>
                    <a:pt x="58420" y="2524500"/>
                    <a:pt x="64770" y="2383546"/>
                    <a:pt x="58420" y="2261722"/>
                  </a:cubicBezTo>
                  <a:lnTo>
                    <a:pt x="60960" y="2273804"/>
                  </a:lnTo>
                  <a:cubicBezTo>
                    <a:pt x="59690" y="2135871"/>
                    <a:pt x="59690" y="1964713"/>
                    <a:pt x="48260" y="1870072"/>
                  </a:cubicBezTo>
                  <a:cubicBezTo>
                    <a:pt x="64770" y="1829800"/>
                    <a:pt x="60960" y="1770398"/>
                    <a:pt x="66040" y="1710996"/>
                  </a:cubicBezTo>
                  <a:cubicBezTo>
                    <a:pt x="58420" y="1619376"/>
                    <a:pt x="60960" y="1434123"/>
                    <a:pt x="53340" y="1294176"/>
                  </a:cubicBezTo>
                  <a:cubicBezTo>
                    <a:pt x="60960" y="1273033"/>
                    <a:pt x="50800" y="1178392"/>
                    <a:pt x="60960" y="1171345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87655" y="58420"/>
                    <a:pt x="1369845" y="72390"/>
                    <a:pt x="1685897" y="63500"/>
                  </a:cubicBezTo>
                  <a:lnTo>
                    <a:pt x="1704710" y="66040"/>
                  </a:lnTo>
                  <a:lnTo>
                    <a:pt x="1904123" y="62230"/>
                  </a:lnTo>
                  <a:cubicBezTo>
                    <a:pt x="1900361" y="64770"/>
                    <a:pt x="1892836" y="69850"/>
                    <a:pt x="1832636" y="69850"/>
                  </a:cubicBezTo>
                  <a:cubicBezTo>
                    <a:pt x="4263227" y="73660"/>
                    <a:pt x="6769069" y="55880"/>
                    <a:pt x="9263623" y="58420"/>
                  </a:cubicBezTo>
                  <a:lnTo>
                    <a:pt x="9169560" y="62230"/>
                  </a:lnTo>
                  <a:lnTo>
                    <a:pt x="9654926" y="55880"/>
                  </a:lnTo>
                  <a:cubicBezTo>
                    <a:pt x="9651163" y="57150"/>
                    <a:pt x="9628588" y="58420"/>
                    <a:pt x="9606013" y="59690"/>
                  </a:cubicBezTo>
                  <a:cubicBezTo>
                    <a:pt x="10226830" y="66040"/>
                    <a:pt x="10870221" y="55880"/>
                    <a:pt x="11472226" y="57150"/>
                  </a:cubicBezTo>
                  <a:cubicBezTo>
                    <a:pt x="11468463" y="58420"/>
                    <a:pt x="11378163" y="62230"/>
                    <a:pt x="11460938" y="64770"/>
                  </a:cubicBezTo>
                  <a:cubicBezTo>
                    <a:pt x="11908678" y="54610"/>
                    <a:pt x="12179580" y="77470"/>
                    <a:pt x="12401569" y="57150"/>
                  </a:cubicBezTo>
                  <a:cubicBezTo>
                    <a:pt x="12424144" y="58420"/>
                    <a:pt x="12435432" y="62230"/>
                    <a:pt x="12390281" y="64770"/>
                  </a:cubicBezTo>
                  <a:cubicBezTo>
                    <a:pt x="13635677" y="58420"/>
                    <a:pt x="14138465" y="58420"/>
                    <a:pt x="14561376" y="62230"/>
                  </a:cubicBezTo>
                  <a:cubicBezTo>
                    <a:pt x="14609637" y="59690"/>
                    <a:pt x="14660437" y="58420"/>
                    <a:pt x="14711237" y="55880"/>
                  </a:cubicBezTo>
                  <a:lnTo>
                    <a:pt x="14711237" y="20320"/>
                  </a:lnTo>
                  <a:cubicBezTo>
                    <a:pt x="14433106" y="19050"/>
                    <a:pt x="14153706" y="19050"/>
                    <a:pt x="13874306" y="17780"/>
                  </a:cubicBezTo>
                  <a:cubicBezTo>
                    <a:pt x="11491039" y="12700"/>
                    <a:pt x="9180848" y="0"/>
                    <a:pt x="6611043" y="24130"/>
                  </a:cubicBezTo>
                  <a:cubicBezTo>
                    <a:pt x="6614805" y="22860"/>
                    <a:pt x="6592231" y="21590"/>
                    <a:pt x="6659956" y="20320"/>
                  </a:cubicBezTo>
                  <a:cubicBezTo>
                    <a:pt x="5918738" y="24130"/>
                    <a:pt x="5245246" y="17780"/>
                    <a:pt x="4545416" y="21590"/>
                  </a:cubicBezTo>
                  <a:lnTo>
                    <a:pt x="4549179" y="20320"/>
                  </a:lnTo>
                  <a:cubicBezTo>
                    <a:pt x="282594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331428"/>
                    <a:pt x="20320" y="1695894"/>
                  </a:cubicBezTo>
                  <a:cubicBezTo>
                    <a:pt x="26670" y="2145939"/>
                    <a:pt x="8890" y="2581888"/>
                    <a:pt x="13970" y="3030927"/>
                  </a:cubicBezTo>
                  <a:cubicBezTo>
                    <a:pt x="7620" y="3374250"/>
                    <a:pt x="21590" y="3730661"/>
                    <a:pt x="25400" y="4084052"/>
                  </a:cubicBezTo>
                  <a:cubicBezTo>
                    <a:pt x="20320" y="4215945"/>
                    <a:pt x="13970" y="4351864"/>
                    <a:pt x="15240" y="4499035"/>
                  </a:cubicBezTo>
                  <a:lnTo>
                    <a:pt x="19050" y="4486335"/>
                  </a:lnTo>
                  <a:cubicBezTo>
                    <a:pt x="13970" y="4535865"/>
                    <a:pt x="15240" y="4590475"/>
                    <a:pt x="19050" y="4642545"/>
                  </a:cubicBezTo>
                  <a:cubicBezTo>
                    <a:pt x="17780" y="4703505"/>
                    <a:pt x="17780" y="4765735"/>
                    <a:pt x="19050" y="4827965"/>
                  </a:cubicBezTo>
                  <a:cubicBezTo>
                    <a:pt x="19050" y="4829235"/>
                    <a:pt x="19050" y="4831775"/>
                    <a:pt x="17780" y="4833045"/>
                  </a:cubicBezTo>
                  <a:lnTo>
                    <a:pt x="16510" y="4820345"/>
                  </a:lnTo>
                  <a:cubicBezTo>
                    <a:pt x="12700" y="4844475"/>
                    <a:pt x="15240" y="4872415"/>
                    <a:pt x="19050" y="4900355"/>
                  </a:cubicBezTo>
                  <a:cubicBezTo>
                    <a:pt x="19050" y="4924485"/>
                    <a:pt x="20320" y="4947345"/>
                    <a:pt x="20320" y="4971475"/>
                  </a:cubicBezTo>
                  <a:lnTo>
                    <a:pt x="24130" y="5167055"/>
                  </a:lnTo>
                  <a:cubicBezTo>
                    <a:pt x="21590" y="5216585"/>
                    <a:pt x="34290" y="5339775"/>
                    <a:pt x="15240" y="5343585"/>
                  </a:cubicBezTo>
                  <a:cubicBezTo>
                    <a:pt x="15240" y="5300405"/>
                    <a:pt x="6350" y="5410895"/>
                    <a:pt x="1270" y="5314375"/>
                  </a:cubicBezTo>
                  <a:cubicBezTo>
                    <a:pt x="0" y="5325805"/>
                    <a:pt x="0" y="5353745"/>
                    <a:pt x="0" y="5382955"/>
                  </a:cubicBezTo>
                  <a:cubicBezTo>
                    <a:pt x="0" y="5391845"/>
                    <a:pt x="1270" y="5400735"/>
                    <a:pt x="1270" y="5408355"/>
                  </a:cubicBezTo>
                  <a:cubicBezTo>
                    <a:pt x="2540" y="5426135"/>
                    <a:pt x="5080" y="5438835"/>
                    <a:pt x="7620" y="5435025"/>
                  </a:cubicBezTo>
                  <a:cubicBezTo>
                    <a:pt x="17780" y="5445185"/>
                    <a:pt x="25400" y="5489635"/>
                    <a:pt x="33020" y="5428675"/>
                  </a:cubicBezTo>
                  <a:lnTo>
                    <a:pt x="60960" y="5428675"/>
                  </a:lnTo>
                  <a:cubicBezTo>
                    <a:pt x="91440" y="5428675"/>
                    <a:pt x="121920" y="5428675"/>
                    <a:pt x="152400" y="5429945"/>
                  </a:cubicBezTo>
                  <a:cubicBezTo>
                    <a:pt x="194310" y="5431215"/>
                    <a:pt x="234950" y="5432485"/>
                    <a:pt x="273050" y="5433755"/>
                  </a:cubicBezTo>
                  <a:cubicBezTo>
                    <a:pt x="991870" y="5460425"/>
                    <a:pt x="2983969" y="5443915"/>
                    <a:pt x="5113558" y="5427405"/>
                  </a:cubicBezTo>
                  <a:cubicBezTo>
                    <a:pt x="6919570" y="5436295"/>
                    <a:pt x="8725583" y="5415975"/>
                    <a:pt x="10482682" y="5428675"/>
                  </a:cubicBezTo>
                  <a:cubicBezTo>
                    <a:pt x="9511950" y="5431215"/>
                    <a:pt x="8552506" y="5436295"/>
                    <a:pt x="7551674" y="5440105"/>
                  </a:cubicBezTo>
                  <a:cubicBezTo>
                    <a:pt x="7574249" y="5438835"/>
                    <a:pt x="7585537" y="5437565"/>
                    <a:pt x="7608112" y="5436295"/>
                  </a:cubicBezTo>
                  <a:cubicBezTo>
                    <a:pt x="7532862" y="5438835"/>
                    <a:pt x="7450086" y="5442645"/>
                    <a:pt x="7363548" y="5441375"/>
                  </a:cubicBezTo>
                  <a:cubicBezTo>
                    <a:pt x="7340973" y="5440105"/>
                    <a:pt x="7386123" y="5438835"/>
                    <a:pt x="7416223" y="5437565"/>
                  </a:cubicBezTo>
                  <a:cubicBezTo>
                    <a:pt x="7085121" y="5427405"/>
                    <a:pt x="6449254" y="5443915"/>
                    <a:pt x="6242315" y="5436295"/>
                  </a:cubicBezTo>
                  <a:cubicBezTo>
                    <a:pt x="6148252" y="5437565"/>
                    <a:pt x="6106865" y="5441375"/>
                    <a:pt x="6159540" y="5445185"/>
                  </a:cubicBezTo>
                  <a:cubicBezTo>
                    <a:pt x="4940481" y="5447725"/>
                    <a:pt x="3634885" y="5450265"/>
                    <a:pt x="2389489" y="5457885"/>
                  </a:cubicBezTo>
                  <a:cubicBezTo>
                    <a:pt x="2329289" y="5456615"/>
                    <a:pt x="2318001" y="5454075"/>
                    <a:pt x="2336814" y="5450265"/>
                  </a:cubicBezTo>
                  <a:cubicBezTo>
                    <a:pt x="1275782" y="5466775"/>
                    <a:pt x="735330" y="5460425"/>
                    <a:pt x="368300" y="5457885"/>
                  </a:cubicBezTo>
                  <a:cubicBezTo>
                    <a:pt x="354330" y="5461695"/>
                    <a:pt x="405130" y="5462965"/>
                    <a:pt x="369570" y="5466775"/>
                  </a:cubicBezTo>
                  <a:cubicBezTo>
                    <a:pt x="487680" y="5471855"/>
                    <a:pt x="585470" y="5456615"/>
                    <a:pt x="692150" y="5464235"/>
                  </a:cubicBezTo>
                  <a:lnTo>
                    <a:pt x="678180" y="5468045"/>
                  </a:lnTo>
                  <a:cubicBezTo>
                    <a:pt x="755650" y="5470585"/>
                    <a:pt x="693420" y="5457885"/>
                    <a:pt x="774700" y="5462965"/>
                  </a:cubicBezTo>
                  <a:cubicBezTo>
                    <a:pt x="806450" y="5466775"/>
                    <a:pt x="767080" y="5468045"/>
                    <a:pt x="781050" y="5469315"/>
                  </a:cubicBezTo>
                  <a:cubicBezTo>
                    <a:pt x="946150" y="5468045"/>
                    <a:pt x="1298357" y="5471855"/>
                    <a:pt x="1761148" y="5461695"/>
                  </a:cubicBezTo>
                  <a:cubicBezTo>
                    <a:pt x="1874023" y="5470585"/>
                    <a:pt x="2287901" y="5461695"/>
                    <a:pt x="2468503" y="5470585"/>
                  </a:cubicBezTo>
                  <a:cubicBezTo>
                    <a:pt x="2596428" y="5466775"/>
                    <a:pt x="2720592" y="5468045"/>
                    <a:pt x="2769504" y="5461695"/>
                  </a:cubicBezTo>
                  <a:cubicBezTo>
                    <a:pt x="4485216" y="5466775"/>
                    <a:pt x="6238553" y="5457885"/>
                    <a:pt x="7995652" y="5457885"/>
                  </a:cubicBezTo>
                  <a:cubicBezTo>
                    <a:pt x="8819645" y="5440105"/>
                    <a:pt x="9801664" y="5461695"/>
                    <a:pt x="10779921" y="5455345"/>
                  </a:cubicBezTo>
                  <a:cubicBezTo>
                    <a:pt x="10787446" y="5455345"/>
                    <a:pt x="10783683" y="5456615"/>
                    <a:pt x="10779921" y="5456615"/>
                  </a:cubicBezTo>
                  <a:cubicBezTo>
                    <a:pt x="11099735" y="5452805"/>
                    <a:pt x="11562526" y="5450265"/>
                    <a:pt x="11942541" y="5452805"/>
                  </a:cubicBezTo>
                  <a:lnTo>
                    <a:pt x="12266118" y="5445185"/>
                  </a:lnTo>
                  <a:cubicBezTo>
                    <a:pt x="12992286" y="5450265"/>
                    <a:pt x="13725979" y="5452805"/>
                    <a:pt x="13986065" y="5452805"/>
                  </a:cubicBezTo>
                  <a:lnTo>
                    <a:pt x="14624876" y="5452805"/>
                  </a:lnTo>
                  <a:cubicBezTo>
                    <a:pt x="14621065" y="5454075"/>
                    <a:pt x="14609637" y="5455345"/>
                    <a:pt x="14585506" y="5456615"/>
                  </a:cubicBezTo>
                  <a:cubicBezTo>
                    <a:pt x="14604556" y="5457885"/>
                    <a:pt x="14676946" y="5457885"/>
                    <a:pt x="14712506" y="5454075"/>
                  </a:cubicBezTo>
                  <a:cubicBezTo>
                    <a:pt x="14717587" y="5454075"/>
                    <a:pt x="14722665" y="5452805"/>
                    <a:pt x="14726476" y="5452805"/>
                  </a:cubicBezTo>
                  <a:lnTo>
                    <a:pt x="14751876" y="5452805"/>
                  </a:lnTo>
                  <a:lnTo>
                    <a:pt x="14751876" y="5437565"/>
                  </a:lnTo>
                  <a:cubicBezTo>
                    <a:pt x="14759496" y="5433755"/>
                    <a:pt x="14745526" y="5435025"/>
                    <a:pt x="14751876" y="5427405"/>
                  </a:cubicBezTo>
                  <a:lnTo>
                    <a:pt x="14751876" y="5121335"/>
                  </a:lnTo>
                  <a:cubicBezTo>
                    <a:pt x="14756956" y="5140385"/>
                    <a:pt x="14749337" y="5203885"/>
                    <a:pt x="14758226" y="5194995"/>
                  </a:cubicBezTo>
                  <a:cubicBezTo>
                    <a:pt x="14762037" y="5150545"/>
                    <a:pt x="14755687" y="5131495"/>
                    <a:pt x="14751876" y="5121335"/>
                  </a:cubicBezTo>
                  <a:cubicBezTo>
                    <a:pt x="14751876" y="4939725"/>
                    <a:pt x="14753146" y="4756845"/>
                    <a:pt x="14753146" y="4575235"/>
                  </a:cubicBezTo>
                  <a:cubicBezTo>
                    <a:pt x="14754415" y="4459665"/>
                    <a:pt x="14754415" y="4365960"/>
                    <a:pt x="14755687" y="4276353"/>
                  </a:cubicBezTo>
                  <a:cubicBezTo>
                    <a:pt x="14762037" y="4514275"/>
                    <a:pt x="14756956" y="4802565"/>
                    <a:pt x="14755687" y="5085775"/>
                  </a:cubicBezTo>
                  <a:cubicBezTo>
                    <a:pt x="14759496" y="5099745"/>
                    <a:pt x="14760765" y="5048945"/>
                    <a:pt x="14764576" y="5084505"/>
                  </a:cubicBezTo>
                  <a:cubicBezTo>
                    <a:pt x="14769656" y="4966395"/>
                    <a:pt x="14754415" y="4868605"/>
                    <a:pt x="14762037" y="4761925"/>
                  </a:cubicBezTo>
                  <a:lnTo>
                    <a:pt x="14765846" y="4775895"/>
                  </a:lnTo>
                  <a:cubicBezTo>
                    <a:pt x="14768387" y="4698425"/>
                    <a:pt x="14755687" y="4760655"/>
                    <a:pt x="14760765" y="4679375"/>
                  </a:cubicBezTo>
                  <a:cubicBezTo>
                    <a:pt x="14765846" y="4650165"/>
                    <a:pt x="14767115" y="4690805"/>
                    <a:pt x="14768387" y="4675565"/>
                  </a:cubicBezTo>
                  <a:close/>
                  <a:moveTo>
                    <a:pt x="14295946" y="5426135"/>
                  </a:moveTo>
                  <a:lnTo>
                    <a:pt x="14323887" y="5426135"/>
                  </a:lnTo>
                  <a:cubicBezTo>
                    <a:pt x="14317537" y="5424865"/>
                    <a:pt x="14308646" y="5424865"/>
                    <a:pt x="14295946" y="5426135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590316" y="8027660"/>
            <a:ext cx="2379369" cy="2379359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124" b="-1124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97216" y="4432863"/>
            <a:ext cx="1140855" cy="131821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97216" y="2371909"/>
            <a:ext cx="1140855" cy="131821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97216" y="6420629"/>
            <a:ext cx="1140855" cy="1318215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679011" y="2083092"/>
            <a:ext cx="5124989" cy="1895848"/>
            <a:chOff x="0" y="0"/>
            <a:chExt cx="14774736" cy="5465505"/>
          </a:xfrm>
        </p:grpSpPr>
        <p:sp>
          <p:nvSpPr>
            <p:cNvPr id="14" name="Freeform 14"/>
            <p:cNvSpPr/>
            <p:nvPr/>
          </p:nvSpPr>
          <p:spPr>
            <a:xfrm>
              <a:off x="1270" y="-10160"/>
              <a:ext cx="14770926" cy="5489635"/>
            </a:xfrm>
            <a:custGeom>
              <a:avLst/>
              <a:gdLst/>
              <a:ahLst/>
              <a:cxnLst/>
              <a:rect l="l" t="t" r="r" b="b"/>
              <a:pathLst>
                <a:path w="14770926" h="5489635">
                  <a:moveTo>
                    <a:pt x="14768387" y="4675565"/>
                  </a:moveTo>
                  <a:cubicBezTo>
                    <a:pt x="14767115" y="4510465"/>
                    <a:pt x="14770926" y="4359919"/>
                    <a:pt x="14760765" y="4236081"/>
                  </a:cubicBezTo>
                  <a:cubicBezTo>
                    <a:pt x="14769656" y="4205876"/>
                    <a:pt x="14760765" y="4095127"/>
                    <a:pt x="14769656" y="4046800"/>
                  </a:cubicBezTo>
                  <a:cubicBezTo>
                    <a:pt x="14765846" y="4012568"/>
                    <a:pt x="14767115" y="3978337"/>
                    <a:pt x="14760765" y="3966255"/>
                  </a:cubicBezTo>
                  <a:lnTo>
                    <a:pt x="14760765" y="3933030"/>
                  </a:lnTo>
                  <a:cubicBezTo>
                    <a:pt x="14763306" y="3574605"/>
                    <a:pt x="14764576" y="3228262"/>
                    <a:pt x="14758226" y="2868830"/>
                  </a:cubicBezTo>
                  <a:cubicBezTo>
                    <a:pt x="14758226" y="2768149"/>
                    <a:pt x="14756956" y="2668474"/>
                    <a:pt x="14756956" y="2567793"/>
                  </a:cubicBezTo>
                  <a:cubicBezTo>
                    <a:pt x="14754415" y="2541616"/>
                    <a:pt x="14753146" y="2514432"/>
                    <a:pt x="14751876" y="2486241"/>
                  </a:cubicBezTo>
                  <a:cubicBezTo>
                    <a:pt x="14750606" y="2361397"/>
                    <a:pt x="14753146" y="2241586"/>
                    <a:pt x="14753146" y="2122782"/>
                  </a:cubicBezTo>
                  <a:cubicBezTo>
                    <a:pt x="14755687" y="2024114"/>
                    <a:pt x="14756956" y="1922426"/>
                    <a:pt x="14754415" y="1821745"/>
                  </a:cubicBezTo>
                  <a:cubicBezTo>
                    <a:pt x="14754415" y="1819732"/>
                    <a:pt x="14755687" y="1820738"/>
                    <a:pt x="14755687" y="1821745"/>
                  </a:cubicBezTo>
                  <a:cubicBezTo>
                    <a:pt x="14751876" y="1736166"/>
                    <a:pt x="14749337" y="1612328"/>
                    <a:pt x="14751876" y="1510640"/>
                  </a:cubicBezTo>
                  <a:lnTo>
                    <a:pt x="14746796" y="1452245"/>
                  </a:lnTo>
                  <a:lnTo>
                    <a:pt x="14746796" y="1288135"/>
                  </a:lnTo>
                  <a:cubicBezTo>
                    <a:pt x="14749337" y="1138120"/>
                    <a:pt x="14751876" y="974090"/>
                    <a:pt x="14751876" y="783590"/>
                  </a:cubicBezTo>
                  <a:cubicBezTo>
                    <a:pt x="14751876" y="548640"/>
                    <a:pt x="14751876" y="311150"/>
                    <a:pt x="14753146" y="74930"/>
                  </a:cubicBezTo>
                  <a:lnTo>
                    <a:pt x="14753146" y="17780"/>
                  </a:lnTo>
                  <a:lnTo>
                    <a:pt x="14712506" y="17780"/>
                  </a:lnTo>
                  <a:lnTo>
                    <a:pt x="14712506" y="52070"/>
                  </a:lnTo>
                  <a:lnTo>
                    <a:pt x="14718856" y="52070"/>
                  </a:lnTo>
                  <a:lnTo>
                    <a:pt x="14718856" y="74930"/>
                  </a:lnTo>
                  <a:cubicBezTo>
                    <a:pt x="14718856" y="100330"/>
                    <a:pt x="14720126" y="127000"/>
                    <a:pt x="14720126" y="153670"/>
                  </a:cubicBezTo>
                  <a:cubicBezTo>
                    <a:pt x="14720126" y="191770"/>
                    <a:pt x="14720126" y="231140"/>
                    <a:pt x="14721396" y="270510"/>
                  </a:cubicBezTo>
                  <a:lnTo>
                    <a:pt x="14721396" y="508000"/>
                  </a:lnTo>
                  <a:cubicBezTo>
                    <a:pt x="14721396" y="661670"/>
                    <a:pt x="14722665" y="815340"/>
                    <a:pt x="14727746" y="965200"/>
                  </a:cubicBezTo>
                  <a:lnTo>
                    <a:pt x="14722665" y="955040"/>
                  </a:lnTo>
                  <a:cubicBezTo>
                    <a:pt x="14725206" y="993140"/>
                    <a:pt x="14725206" y="1033780"/>
                    <a:pt x="14726476" y="1067643"/>
                  </a:cubicBezTo>
                  <a:cubicBezTo>
                    <a:pt x="14726476" y="1085766"/>
                    <a:pt x="14727746" y="1103888"/>
                    <a:pt x="14727746" y="1123018"/>
                  </a:cubicBezTo>
                  <a:cubicBezTo>
                    <a:pt x="14729015" y="1237794"/>
                    <a:pt x="14723937" y="1357605"/>
                    <a:pt x="14727746" y="1472381"/>
                  </a:cubicBezTo>
                  <a:lnTo>
                    <a:pt x="14725206" y="1461307"/>
                  </a:lnTo>
                  <a:cubicBezTo>
                    <a:pt x="14723937" y="1623403"/>
                    <a:pt x="14725206" y="1780466"/>
                    <a:pt x="14726476" y="1935515"/>
                  </a:cubicBezTo>
                  <a:cubicBezTo>
                    <a:pt x="14726476" y="2009012"/>
                    <a:pt x="14725206" y="2082510"/>
                    <a:pt x="14726476" y="2156007"/>
                  </a:cubicBezTo>
                  <a:cubicBezTo>
                    <a:pt x="14725206" y="2318104"/>
                    <a:pt x="14729015" y="2426839"/>
                    <a:pt x="14729015" y="2589943"/>
                  </a:cubicBezTo>
                  <a:lnTo>
                    <a:pt x="14723937" y="2593970"/>
                  </a:lnTo>
                  <a:cubicBezTo>
                    <a:pt x="14741715" y="2867823"/>
                    <a:pt x="14708696" y="3168860"/>
                    <a:pt x="14727746" y="3453788"/>
                  </a:cubicBezTo>
                  <a:lnTo>
                    <a:pt x="14721396" y="3433651"/>
                  </a:lnTo>
                  <a:cubicBezTo>
                    <a:pt x="14731556" y="3477951"/>
                    <a:pt x="14717587" y="3605816"/>
                    <a:pt x="14734096" y="3589707"/>
                  </a:cubicBezTo>
                  <a:lnTo>
                    <a:pt x="14729015" y="3640048"/>
                  </a:lnTo>
                  <a:cubicBezTo>
                    <a:pt x="14750606" y="3833356"/>
                    <a:pt x="14718856" y="3992432"/>
                    <a:pt x="14732826" y="4230040"/>
                  </a:cubicBezTo>
                  <a:lnTo>
                    <a:pt x="14729015" y="4214938"/>
                  </a:lnTo>
                  <a:cubicBezTo>
                    <a:pt x="14731556" y="4278367"/>
                    <a:pt x="14734096" y="4351864"/>
                    <a:pt x="14730287" y="4398177"/>
                  </a:cubicBezTo>
                  <a:cubicBezTo>
                    <a:pt x="14730287" y="4391130"/>
                    <a:pt x="14729015" y="4394150"/>
                    <a:pt x="14727746" y="4379048"/>
                  </a:cubicBezTo>
                  <a:cubicBezTo>
                    <a:pt x="14712506" y="4610795"/>
                    <a:pt x="14729015" y="4888925"/>
                    <a:pt x="14729015" y="5153085"/>
                  </a:cubicBezTo>
                  <a:lnTo>
                    <a:pt x="14721396" y="5122605"/>
                  </a:lnTo>
                  <a:cubicBezTo>
                    <a:pt x="14723937" y="5160705"/>
                    <a:pt x="14725206" y="5210235"/>
                    <a:pt x="14725206" y="5263575"/>
                  </a:cubicBezTo>
                  <a:lnTo>
                    <a:pt x="14725206" y="5424865"/>
                  </a:lnTo>
                  <a:cubicBezTo>
                    <a:pt x="14721396" y="5424865"/>
                    <a:pt x="14718856" y="5423595"/>
                    <a:pt x="14713776" y="5423595"/>
                  </a:cubicBezTo>
                  <a:lnTo>
                    <a:pt x="14711237" y="5424865"/>
                  </a:lnTo>
                  <a:lnTo>
                    <a:pt x="14699806" y="5429945"/>
                  </a:lnTo>
                  <a:lnTo>
                    <a:pt x="14692187" y="5429945"/>
                  </a:lnTo>
                  <a:cubicBezTo>
                    <a:pt x="14671865" y="5424865"/>
                    <a:pt x="14675676" y="5427405"/>
                    <a:pt x="14666787" y="5422325"/>
                  </a:cubicBezTo>
                  <a:cubicBezTo>
                    <a:pt x="14562646" y="5421055"/>
                    <a:pt x="14548676" y="5410895"/>
                    <a:pt x="14475015" y="5405815"/>
                  </a:cubicBezTo>
                  <a:cubicBezTo>
                    <a:pt x="14475015" y="5405815"/>
                    <a:pt x="14476287" y="5405815"/>
                    <a:pt x="14475015" y="5407085"/>
                  </a:cubicBezTo>
                  <a:cubicBezTo>
                    <a:pt x="14424215" y="5415975"/>
                    <a:pt x="14354365" y="5410895"/>
                    <a:pt x="14313726" y="5409625"/>
                  </a:cubicBezTo>
                  <a:lnTo>
                    <a:pt x="14297215" y="5405815"/>
                  </a:lnTo>
                  <a:cubicBezTo>
                    <a:pt x="14273087" y="5396925"/>
                    <a:pt x="14179106" y="5422325"/>
                    <a:pt x="14210856" y="5408355"/>
                  </a:cubicBezTo>
                  <a:cubicBezTo>
                    <a:pt x="14000037" y="5412165"/>
                    <a:pt x="13758737" y="5412165"/>
                    <a:pt x="13090112" y="5412165"/>
                  </a:cubicBezTo>
                  <a:cubicBezTo>
                    <a:pt x="12992286" y="5418515"/>
                    <a:pt x="12555833" y="5412165"/>
                    <a:pt x="12710097" y="5422325"/>
                  </a:cubicBezTo>
                  <a:cubicBezTo>
                    <a:pt x="12537020" y="5409625"/>
                    <a:pt x="12017792" y="5407085"/>
                    <a:pt x="11825903" y="5407085"/>
                  </a:cubicBezTo>
                  <a:cubicBezTo>
                    <a:pt x="11833429" y="5405815"/>
                    <a:pt x="11840953" y="5404545"/>
                    <a:pt x="11871053" y="5404545"/>
                  </a:cubicBezTo>
                  <a:cubicBezTo>
                    <a:pt x="11498564" y="5388035"/>
                    <a:pt x="11427075" y="5419785"/>
                    <a:pt x="11077161" y="5399465"/>
                  </a:cubicBezTo>
                  <a:cubicBezTo>
                    <a:pt x="11020722" y="5413435"/>
                    <a:pt x="10441294" y="5395655"/>
                    <a:pt x="10241880" y="5410895"/>
                  </a:cubicBezTo>
                  <a:cubicBezTo>
                    <a:pt x="10200492" y="5408355"/>
                    <a:pt x="10185442" y="5404545"/>
                    <a:pt x="10200492" y="5403275"/>
                  </a:cubicBezTo>
                  <a:cubicBezTo>
                    <a:pt x="9568388" y="5400735"/>
                    <a:pt x="8872321" y="5399465"/>
                    <a:pt x="8341804" y="5396925"/>
                  </a:cubicBezTo>
                  <a:cubicBezTo>
                    <a:pt x="7886539" y="5409625"/>
                    <a:pt x="7239385" y="5391845"/>
                    <a:pt x="6844319" y="5408355"/>
                  </a:cubicBezTo>
                  <a:cubicBezTo>
                    <a:pt x="6520742" y="5404545"/>
                    <a:pt x="5993988" y="5398195"/>
                    <a:pt x="5542486" y="5404545"/>
                  </a:cubicBezTo>
                  <a:lnTo>
                    <a:pt x="5587636" y="5402005"/>
                  </a:lnTo>
                  <a:cubicBezTo>
                    <a:pt x="5075932" y="5403275"/>
                    <a:pt x="4436303" y="5403275"/>
                    <a:pt x="4086388" y="5414705"/>
                  </a:cubicBezTo>
                  <a:cubicBezTo>
                    <a:pt x="3935887" y="5398195"/>
                    <a:pt x="3713898" y="5402005"/>
                    <a:pt x="3491909" y="5396925"/>
                  </a:cubicBezTo>
                  <a:cubicBezTo>
                    <a:pt x="3149519" y="5404545"/>
                    <a:pt x="2460977" y="5402005"/>
                    <a:pt x="1937986" y="5409625"/>
                  </a:cubicBezTo>
                  <a:cubicBezTo>
                    <a:pt x="1858973" y="5402005"/>
                    <a:pt x="1509058" y="5413435"/>
                    <a:pt x="1482721" y="5402005"/>
                  </a:cubicBezTo>
                  <a:cubicBezTo>
                    <a:pt x="1004570" y="5409625"/>
                    <a:pt x="814070" y="5413435"/>
                    <a:pt x="617220" y="5414705"/>
                  </a:cubicBezTo>
                  <a:lnTo>
                    <a:pt x="318770" y="5414705"/>
                  </a:lnTo>
                  <a:lnTo>
                    <a:pt x="168910" y="5413435"/>
                  </a:lnTo>
                  <a:lnTo>
                    <a:pt x="93980" y="5412165"/>
                  </a:lnTo>
                  <a:lnTo>
                    <a:pt x="58420" y="5412165"/>
                  </a:lnTo>
                  <a:lnTo>
                    <a:pt x="45720" y="5410895"/>
                  </a:lnTo>
                  <a:lnTo>
                    <a:pt x="48260" y="5410895"/>
                  </a:lnTo>
                  <a:cubicBezTo>
                    <a:pt x="52070" y="5268655"/>
                    <a:pt x="55880" y="5128955"/>
                    <a:pt x="58420" y="4994335"/>
                  </a:cubicBezTo>
                  <a:cubicBezTo>
                    <a:pt x="55880" y="4970205"/>
                    <a:pt x="53340" y="4946075"/>
                    <a:pt x="49530" y="4920675"/>
                  </a:cubicBezTo>
                  <a:cubicBezTo>
                    <a:pt x="46990" y="4755575"/>
                    <a:pt x="45720" y="4572695"/>
                    <a:pt x="45720" y="4401198"/>
                  </a:cubicBezTo>
                  <a:cubicBezTo>
                    <a:pt x="46990" y="4367973"/>
                    <a:pt x="48260" y="4333741"/>
                    <a:pt x="45720" y="4298503"/>
                  </a:cubicBezTo>
                  <a:lnTo>
                    <a:pt x="45720" y="4276353"/>
                  </a:lnTo>
                  <a:lnTo>
                    <a:pt x="48260" y="4271319"/>
                  </a:lnTo>
                  <a:lnTo>
                    <a:pt x="49530" y="4216951"/>
                  </a:lnTo>
                  <a:cubicBezTo>
                    <a:pt x="50800" y="4217958"/>
                    <a:pt x="53340" y="4217958"/>
                    <a:pt x="54610" y="4221985"/>
                  </a:cubicBezTo>
                  <a:lnTo>
                    <a:pt x="54610" y="4233060"/>
                  </a:lnTo>
                  <a:lnTo>
                    <a:pt x="54610" y="4222992"/>
                  </a:lnTo>
                  <a:cubicBezTo>
                    <a:pt x="55880" y="4226013"/>
                    <a:pt x="57150" y="4230040"/>
                    <a:pt x="57150" y="4236081"/>
                  </a:cubicBezTo>
                  <a:lnTo>
                    <a:pt x="57150" y="3952160"/>
                  </a:lnTo>
                  <a:cubicBezTo>
                    <a:pt x="58420" y="3954174"/>
                    <a:pt x="59690" y="3956187"/>
                    <a:pt x="58420" y="3963235"/>
                  </a:cubicBezTo>
                  <a:cubicBezTo>
                    <a:pt x="69850" y="3890744"/>
                    <a:pt x="57150" y="3860540"/>
                    <a:pt x="57150" y="3814227"/>
                  </a:cubicBezTo>
                  <a:lnTo>
                    <a:pt x="57150" y="3805165"/>
                  </a:lnTo>
                  <a:cubicBezTo>
                    <a:pt x="57150" y="3789056"/>
                    <a:pt x="59690" y="3771940"/>
                    <a:pt x="63500" y="3749791"/>
                  </a:cubicBezTo>
                  <a:cubicBezTo>
                    <a:pt x="50800" y="3736702"/>
                    <a:pt x="64770" y="3601789"/>
                    <a:pt x="54610" y="3539367"/>
                  </a:cubicBezTo>
                  <a:lnTo>
                    <a:pt x="54610" y="3517217"/>
                  </a:lnTo>
                  <a:cubicBezTo>
                    <a:pt x="57150" y="3513190"/>
                    <a:pt x="58420" y="3511176"/>
                    <a:pt x="59690" y="3514197"/>
                  </a:cubicBezTo>
                  <a:cubicBezTo>
                    <a:pt x="62230" y="3345052"/>
                    <a:pt x="63500" y="3157785"/>
                    <a:pt x="66040" y="3013811"/>
                  </a:cubicBezTo>
                  <a:cubicBezTo>
                    <a:pt x="53340" y="2890980"/>
                    <a:pt x="71120" y="2716801"/>
                    <a:pt x="54610" y="2612093"/>
                  </a:cubicBezTo>
                  <a:cubicBezTo>
                    <a:pt x="58420" y="2524500"/>
                    <a:pt x="64770" y="2383546"/>
                    <a:pt x="58420" y="2261722"/>
                  </a:cubicBezTo>
                  <a:lnTo>
                    <a:pt x="60960" y="2273804"/>
                  </a:lnTo>
                  <a:cubicBezTo>
                    <a:pt x="59690" y="2135871"/>
                    <a:pt x="59690" y="1964713"/>
                    <a:pt x="48260" y="1870072"/>
                  </a:cubicBezTo>
                  <a:cubicBezTo>
                    <a:pt x="64770" y="1829800"/>
                    <a:pt x="60960" y="1770398"/>
                    <a:pt x="66040" y="1710996"/>
                  </a:cubicBezTo>
                  <a:cubicBezTo>
                    <a:pt x="58420" y="1619376"/>
                    <a:pt x="60960" y="1434123"/>
                    <a:pt x="53340" y="1294176"/>
                  </a:cubicBezTo>
                  <a:cubicBezTo>
                    <a:pt x="60960" y="1273033"/>
                    <a:pt x="50800" y="1178392"/>
                    <a:pt x="60960" y="1171345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87655" y="58420"/>
                    <a:pt x="1369845" y="72390"/>
                    <a:pt x="1685897" y="63500"/>
                  </a:cubicBezTo>
                  <a:lnTo>
                    <a:pt x="1704710" y="66040"/>
                  </a:lnTo>
                  <a:lnTo>
                    <a:pt x="1904123" y="62230"/>
                  </a:lnTo>
                  <a:cubicBezTo>
                    <a:pt x="1900361" y="64770"/>
                    <a:pt x="1892836" y="69850"/>
                    <a:pt x="1832636" y="69850"/>
                  </a:cubicBezTo>
                  <a:cubicBezTo>
                    <a:pt x="4263227" y="73660"/>
                    <a:pt x="6769069" y="55880"/>
                    <a:pt x="9263623" y="58420"/>
                  </a:cubicBezTo>
                  <a:lnTo>
                    <a:pt x="9169560" y="62230"/>
                  </a:lnTo>
                  <a:lnTo>
                    <a:pt x="9654926" y="55880"/>
                  </a:lnTo>
                  <a:cubicBezTo>
                    <a:pt x="9651163" y="57150"/>
                    <a:pt x="9628588" y="58420"/>
                    <a:pt x="9606013" y="59690"/>
                  </a:cubicBezTo>
                  <a:cubicBezTo>
                    <a:pt x="10226830" y="66040"/>
                    <a:pt x="10870221" y="55880"/>
                    <a:pt x="11472226" y="57150"/>
                  </a:cubicBezTo>
                  <a:cubicBezTo>
                    <a:pt x="11468463" y="58420"/>
                    <a:pt x="11378163" y="62230"/>
                    <a:pt x="11460938" y="64770"/>
                  </a:cubicBezTo>
                  <a:cubicBezTo>
                    <a:pt x="11908678" y="54610"/>
                    <a:pt x="12179580" y="77470"/>
                    <a:pt x="12401569" y="57150"/>
                  </a:cubicBezTo>
                  <a:cubicBezTo>
                    <a:pt x="12424144" y="58420"/>
                    <a:pt x="12435432" y="62230"/>
                    <a:pt x="12390281" y="64770"/>
                  </a:cubicBezTo>
                  <a:cubicBezTo>
                    <a:pt x="13635677" y="58420"/>
                    <a:pt x="14138465" y="58420"/>
                    <a:pt x="14561376" y="62230"/>
                  </a:cubicBezTo>
                  <a:cubicBezTo>
                    <a:pt x="14609637" y="59690"/>
                    <a:pt x="14660437" y="58420"/>
                    <a:pt x="14711237" y="55880"/>
                  </a:cubicBezTo>
                  <a:lnTo>
                    <a:pt x="14711237" y="20320"/>
                  </a:lnTo>
                  <a:cubicBezTo>
                    <a:pt x="14433106" y="19050"/>
                    <a:pt x="14153706" y="19050"/>
                    <a:pt x="13874306" y="17780"/>
                  </a:cubicBezTo>
                  <a:cubicBezTo>
                    <a:pt x="11491039" y="12700"/>
                    <a:pt x="9180848" y="0"/>
                    <a:pt x="6611043" y="24130"/>
                  </a:cubicBezTo>
                  <a:cubicBezTo>
                    <a:pt x="6614805" y="22860"/>
                    <a:pt x="6592231" y="21590"/>
                    <a:pt x="6659956" y="20320"/>
                  </a:cubicBezTo>
                  <a:cubicBezTo>
                    <a:pt x="5918738" y="24130"/>
                    <a:pt x="5245246" y="17780"/>
                    <a:pt x="4545416" y="21590"/>
                  </a:cubicBezTo>
                  <a:lnTo>
                    <a:pt x="4549179" y="20320"/>
                  </a:lnTo>
                  <a:cubicBezTo>
                    <a:pt x="282594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331428"/>
                    <a:pt x="20320" y="1695894"/>
                  </a:cubicBezTo>
                  <a:cubicBezTo>
                    <a:pt x="26670" y="2145939"/>
                    <a:pt x="8890" y="2581888"/>
                    <a:pt x="13970" y="3030927"/>
                  </a:cubicBezTo>
                  <a:cubicBezTo>
                    <a:pt x="7620" y="3374250"/>
                    <a:pt x="21590" y="3730661"/>
                    <a:pt x="25400" y="4084052"/>
                  </a:cubicBezTo>
                  <a:cubicBezTo>
                    <a:pt x="20320" y="4215945"/>
                    <a:pt x="13970" y="4351864"/>
                    <a:pt x="15240" y="4499035"/>
                  </a:cubicBezTo>
                  <a:lnTo>
                    <a:pt x="19050" y="4486335"/>
                  </a:lnTo>
                  <a:cubicBezTo>
                    <a:pt x="13970" y="4535865"/>
                    <a:pt x="15240" y="4590475"/>
                    <a:pt x="19050" y="4642545"/>
                  </a:cubicBezTo>
                  <a:cubicBezTo>
                    <a:pt x="17780" y="4703505"/>
                    <a:pt x="17780" y="4765735"/>
                    <a:pt x="19050" y="4827965"/>
                  </a:cubicBezTo>
                  <a:cubicBezTo>
                    <a:pt x="19050" y="4829235"/>
                    <a:pt x="19050" y="4831775"/>
                    <a:pt x="17780" y="4833045"/>
                  </a:cubicBezTo>
                  <a:lnTo>
                    <a:pt x="16510" y="4820345"/>
                  </a:lnTo>
                  <a:cubicBezTo>
                    <a:pt x="12700" y="4844475"/>
                    <a:pt x="15240" y="4872415"/>
                    <a:pt x="19050" y="4900355"/>
                  </a:cubicBezTo>
                  <a:cubicBezTo>
                    <a:pt x="19050" y="4924485"/>
                    <a:pt x="20320" y="4947345"/>
                    <a:pt x="20320" y="4971475"/>
                  </a:cubicBezTo>
                  <a:lnTo>
                    <a:pt x="24130" y="5167055"/>
                  </a:lnTo>
                  <a:cubicBezTo>
                    <a:pt x="21590" y="5216585"/>
                    <a:pt x="34290" y="5339775"/>
                    <a:pt x="15240" y="5343585"/>
                  </a:cubicBezTo>
                  <a:cubicBezTo>
                    <a:pt x="15240" y="5300405"/>
                    <a:pt x="6350" y="5410895"/>
                    <a:pt x="1270" y="5314375"/>
                  </a:cubicBezTo>
                  <a:cubicBezTo>
                    <a:pt x="0" y="5325805"/>
                    <a:pt x="0" y="5353745"/>
                    <a:pt x="0" y="5382955"/>
                  </a:cubicBezTo>
                  <a:cubicBezTo>
                    <a:pt x="0" y="5391845"/>
                    <a:pt x="1270" y="5400735"/>
                    <a:pt x="1270" y="5408355"/>
                  </a:cubicBezTo>
                  <a:cubicBezTo>
                    <a:pt x="2540" y="5426135"/>
                    <a:pt x="5080" y="5438835"/>
                    <a:pt x="7620" y="5435025"/>
                  </a:cubicBezTo>
                  <a:cubicBezTo>
                    <a:pt x="17780" y="5445185"/>
                    <a:pt x="25400" y="5489635"/>
                    <a:pt x="33020" y="5428675"/>
                  </a:cubicBezTo>
                  <a:lnTo>
                    <a:pt x="60960" y="5428675"/>
                  </a:lnTo>
                  <a:cubicBezTo>
                    <a:pt x="91440" y="5428675"/>
                    <a:pt x="121920" y="5428675"/>
                    <a:pt x="152400" y="5429945"/>
                  </a:cubicBezTo>
                  <a:cubicBezTo>
                    <a:pt x="194310" y="5431215"/>
                    <a:pt x="234950" y="5432485"/>
                    <a:pt x="273050" y="5433755"/>
                  </a:cubicBezTo>
                  <a:cubicBezTo>
                    <a:pt x="991870" y="5460425"/>
                    <a:pt x="2983969" y="5443915"/>
                    <a:pt x="5113558" y="5427405"/>
                  </a:cubicBezTo>
                  <a:cubicBezTo>
                    <a:pt x="6919570" y="5436295"/>
                    <a:pt x="8725583" y="5415975"/>
                    <a:pt x="10482682" y="5428675"/>
                  </a:cubicBezTo>
                  <a:cubicBezTo>
                    <a:pt x="9511950" y="5431215"/>
                    <a:pt x="8552506" y="5436295"/>
                    <a:pt x="7551674" y="5440105"/>
                  </a:cubicBezTo>
                  <a:cubicBezTo>
                    <a:pt x="7574249" y="5438835"/>
                    <a:pt x="7585537" y="5437565"/>
                    <a:pt x="7608112" y="5436295"/>
                  </a:cubicBezTo>
                  <a:cubicBezTo>
                    <a:pt x="7532862" y="5438835"/>
                    <a:pt x="7450086" y="5442645"/>
                    <a:pt x="7363548" y="5441375"/>
                  </a:cubicBezTo>
                  <a:cubicBezTo>
                    <a:pt x="7340973" y="5440105"/>
                    <a:pt x="7386123" y="5438835"/>
                    <a:pt x="7416223" y="5437565"/>
                  </a:cubicBezTo>
                  <a:cubicBezTo>
                    <a:pt x="7085121" y="5427405"/>
                    <a:pt x="6449254" y="5443915"/>
                    <a:pt x="6242315" y="5436295"/>
                  </a:cubicBezTo>
                  <a:cubicBezTo>
                    <a:pt x="6148252" y="5437565"/>
                    <a:pt x="6106865" y="5441375"/>
                    <a:pt x="6159540" y="5445185"/>
                  </a:cubicBezTo>
                  <a:cubicBezTo>
                    <a:pt x="4940481" y="5447725"/>
                    <a:pt x="3634885" y="5450265"/>
                    <a:pt x="2389489" y="5457885"/>
                  </a:cubicBezTo>
                  <a:cubicBezTo>
                    <a:pt x="2329289" y="5456615"/>
                    <a:pt x="2318001" y="5454075"/>
                    <a:pt x="2336814" y="5450265"/>
                  </a:cubicBezTo>
                  <a:cubicBezTo>
                    <a:pt x="1275782" y="5466775"/>
                    <a:pt x="735330" y="5460425"/>
                    <a:pt x="368300" y="5457885"/>
                  </a:cubicBezTo>
                  <a:cubicBezTo>
                    <a:pt x="354330" y="5461695"/>
                    <a:pt x="405130" y="5462965"/>
                    <a:pt x="369570" y="5466775"/>
                  </a:cubicBezTo>
                  <a:cubicBezTo>
                    <a:pt x="487680" y="5471855"/>
                    <a:pt x="585470" y="5456615"/>
                    <a:pt x="692150" y="5464235"/>
                  </a:cubicBezTo>
                  <a:lnTo>
                    <a:pt x="678180" y="5468045"/>
                  </a:lnTo>
                  <a:cubicBezTo>
                    <a:pt x="755650" y="5470585"/>
                    <a:pt x="693420" y="5457885"/>
                    <a:pt x="774700" y="5462965"/>
                  </a:cubicBezTo>
                  <a:cubicBezTo>
                    <a:pt x="806450" y="5466775"/>
                    <a:pt x="767080" y="5468045"/>
                    <a:pt x="781050" y="5469315"/>
                  </a:cubicBezTo>
                  <a:cubicBezTo>
                    <a:pt x="946150" y="5468045"/>
                    <a:pt x="1298357" y="5471855"/>
                    <a:pt x="1761148" y="5461695"/>
                  </a:cubicBezTo>
                  <a:cubicBezTo>
                    <a:pt x="1874023" y="5470585"/>
                    <a:pt x="2287901" y="5461695"/>
                    <a:pt x="2468503" y="5470585"/>
                  </a:cubicBezTo>
                  <a:cubicBezTo>
                    <a:pt x="2596428" y="5466775"/>
                    <a:pt x="2720592" y="5468045"/>
                    <a:pt x="2769504" y="5461695"/>
                  </a:cubicBezTo>
                  <a:cubicBezTo>
                    <a:pt x="4485216" y="5466775"/>
                    <a:pt x="6238553" y="5457885"/>
                    <a:pt x="7995652" y="5457885"/>
                  </a:cubicBezTo>
                  <a:cubicBezTo>
                    <a:pt x="8819645" y="5440105"/>
                    <a:pt x="9801664" y="5461695"/>
                    <a:pt x="10779921" y="5455345"/>
                  </a:cubicBezTo>
                  <a:cubicBezTo>
                    <a:pt x="10787446" y="5455345"/>
                    <a:pt x="10783683" y="5456615"/>
                    <a:pt x="10779921" y="5456615"/>
                  </a:cubicBezTo>
                  <a:cubicBezTo>
                    <a:pt x="11099735" y="5452805"/>
                    <a:pt x="11562526" y="5450265"/>
                    <a:pt x="11942541" y="5452805"/>
                  </a:cubicBezTo>
                  <a:lnTo>
                    <a:pt x="12266118" y="5445185"/>
                  </a:lnTo>
                  <a:cubicBezTo>
                    <a:pt x="12992286" y="5450265"/>
                    <a:pt x="13725979" y="5452805"/>
                    <a:pt x="13986065" y="5452805"/>
                  </a:cubicBezTo>
                  <a:lnTo>
                    <a:pt x="14624876" y="5452805"/>
                  </a:lnTo>
                  <a:cubicBezTo>
                    <a:pt x="14621065" y="5454075"/>
                    <a:pt x="14609637" y="5455345"/>
                    <a:pt x="14585506" y="5456615"/>
                  </a:cubicBezTo>
                  <a:cubicBezTo>
                    <a:pt x="14604556" y="5457885"/>
                    <a:pt x="14676946" y="5457885"/>
                    <a:pt x="14712506" y="5454075"/>
                  </a:cubicBezTo>
                  <a:cubicBezTo>
                    <a:pt x="14717587" y="5454075"/>
                    <a:pt x="14722665" y="5452805"/>
                    <a:pt x="14726476" y="5452805"/>
                  </a:cubicBezTo>
                  <a:lnTo>
                    <a:pt x="14751876" y="5452805"/>
                  </a:lnTo>
                  <a:lnTo>
                    <a:pt x="14751876" y="5437565"/>
                  </a:lnTo>
                  <a:cubicBezTo>
                    <a:pt x="14759496" y="5433755"/>
                    <a:pt x="14745526" y="5435025"/>
                    <a:pt x="14751876" y="5427405"/>
                  </a:cubicBezTo>
                  <a:lnTo>
                    <a:pt x="14751876" y="5121335"/>
                  </a:lnTo>
                  <a:cubicBezTo>
                    <a:pt x="14756956" y="5140385"/>
                    <a:pt x="14749337" y="5203885"/>
                    <a:pt x="14758226" y="5194995"/>
                  </a:cubicBezTo>
                  <a:cubicBezTo>
                    <a:pt x="14762037" y="5150545"/>
                    <a:pt x="14755687" y="5131495"/>
                    <a:pt x="14751876" y="5121335"/>
                  </a:cubicBezTo>
                  <a:cubicBezTo>
                    <a:pt x="14751876" y="4939725"/>
                    <a:pt x="14753146" y="4756845"/>
                    <a:pt x="14753146" y="4575235"/>
                  </a:cubicBezTo>
                  <a:cubicBezTo>
                    <a:pt x="14754415" y="4459665"/>
                    <a:pt x="14754415" y="4365960"/>
                    <a:pt x="14755687" y="4276353"/>
                  </a:cubicBezTo>
                  <a:cubicBezTo>
                    <a:pt x="14762037" y="4514275"/>
                    <a:pt x="14756956" y="4802565"/>
                    <a:pt x="14755687" y="5085775"/>
                  </a:cubicBezTo>
                  <a:cubicBezTo>
                    <a:pt x="14759496" y="5099745"/>
                    <a:pt x="14760765" y="5048945"/>
                    <a:pt x="14764576" y="5084505"/>
                  </a:cubicBezTo>
                  <a:cubicBezTo>
                    <a:pt x="14769656" y="4966395"/>
                    <a:pt x="14754415" y="4868605"/>
                    <a:pt x="14762037" y="4761925"/>
                  </a:cubicBezTo>
                  <a:lnTo>
                    <a:pt x="14765846" y="4775895"/>
                  </a:lnTo>
                  <a:cubicBezTo>
                    <a:pt x="14768387" y="4698425"/>
                    <a:pt x="14755687" y="4760655"/>
                    <a:pt x="14760765" y="4679375"/>
                  </a:cubicBezTo>
                  <a:cubicBezTo>
                    <a:pt x="14765846" y="4650165"/>
                    <a:pt x="14767115" y="4690805"/>
                    <a:pt x="14768387" y="4675565"/>
                  </a:cubicBezTo>
                  <a:close/>
                  <a:moveTo>
                    <a:pt x="14295946" y="5426135"/>
                  </a:moveTo>
                  <a:lnTo>
                    <a:pt x="14323887" y="5426135"/>
                  </a:lnTo>
                  <a:cubicBezTo>
                    <a:pt x="14317537" y="5424865"/>
                    <a:pt x="14308646" y="5424865"/>
                    <a:pt x="14295946" y="5426135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97216" y="10183465"/>
            <a:ext cx="1704975" cy="22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3"/>
              </a:lnSpc>
            </a:pPr>
            <a:r>
              <a:rPr lang="en-US" sz="1323" spc="66" dirty="0">
                <a:solidFill>
                  <a:srgbClr val="FFFFFF"/>
                </a:solidFill>
                <a:latin typeface="Montserrat Classic Bold"/>
              </a:rPr>
              <a:t>JANUAR 2024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168469" y="1130694"/>
            <a:ext cx="7540239" cy="646813"/>
            <a:chOff x="0" y="0"/>
            <a:chExt cx="10053652" cy="862417"/>
          </a:xfrm>
        </p:grpSpPr>
        <p:sp>
          <p:nvSpPr>
            <p:cNvPr id="17" name="TextBox 17"/>
            <p:cNvSpPr txBox="1"/>
            <p:nvPr/>
          </p:nvSpPr>
          <p:spPr>
            <a:xfrm>
              <a:off x="49429" y="-66675"/>
              <a:ext cx="10003799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LÆS MERE OM sponsoraterne her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660527"/>
              <a:ext cx="10053652" cy="201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5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61564" y="4516477"/>
            <a:ext cx="612159" cy="424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2375">
                <a:solidFill>
                  <a:srgbClr val="FFFFFF"/>
                </a:solidFill>
                <a:latin typeface="Bebas Neue"/>
              </a:rPr>
              <a:t>10.000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774647" y="2155076"/>
            <a:ext cx="3654007" cy="1887252"/>
            <a:chOff x="0" y="-47625"/>
            <a:chExt cx="4872010" cy="2516336"/>
          </a:xfrm>
        </p:grpSpPr>
        <p:sp>
          <p:nvSpPr>
            <p:cNvPr id="21" name="TextBox 21"/>
            <p:cNvSpPr txBox="1"/>
            <p:nvPr/>
          </p:nvSpPr>
          <p:spPr>
            <a:xfrm>
              <a:off x="0" y="479533"/>
              <a:ext cx="4860657" cy="1989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Hvad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indebærer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guldsponsoratet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?</a:t>
              </a:r>
            </a:p>
            <a:p>
              <a:pPr>
                <a:lnSpc>
                  <a:spcPts val="898"/>
                </a:lnSpc>
              </a:pPr>
              <a:endParaRPr lang="en-US" sz="641" spc="43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Du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får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dit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firmas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logo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følgende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steder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: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- 1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á 100 x 200 cm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banen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- 2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á 75 x 150 cm i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ryttergården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- 5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bannere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med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dit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firmalogo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ryttergården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ved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/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indkørslen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til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;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 under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løb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,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klubmesterskab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træningslejre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vores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hjemmeside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løbende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Facebook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opslag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Derudover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får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du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medlemskab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TMCK og DMU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kørerlicens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person under 18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, og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person over 18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, i hele 2024.</a:t>
              </a: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997" y="-47625"/>
              <a:ext cx="4861013" cy="426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4"/>
                </a:lnSpc>
              </a:pPr>
              <a:r>
                <a:rPr lang="en-US" sz="1924" spc="96">
                  <a:solidFill>
                    <a:srgbClr val="3B3B3B"/>
                  </a:solidFill>
                  <a:latin typeface="Bebas Neue Bold"/>
                </a:rPr>
                <a:t>Guld sponsor:  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1564" y="2488139"/>
            <a:ext cx="619066" cy="40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5"/>
              </a:lnSpc>
            </a:pPr>
            <a:r>
              <a:rPr lang="en-US" sz="2404">
                <a:solidFill>
                  <a:srgbClr val="FFFFFF"/>
                </a:solidFill>
                <a:latin typeface="Bebas Neue"/>
              </a:rPr>
              <a:t>15.000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679011" y="6131812"/>
            <a:ext cx="5124989" cy="1895848"/>
            <a:chOff x="0" y="0"/>
            <a:chExt cx="14774736" cy="5465505"/>
          </a:xfrm>
        </p:grpSpPr>
        <p:sp>
          <p:nvSpPr>
            <p:cNvPr id="25" name="Freeform 25"/>
            <p:cNvSpPr/>
            <p:nvPr/>
          </p:nvSpPr>
          <p:spPr>
            <a:xfrm>
              <a:off x="1270" y="-10160"/>
              <a:ext cx="14770926" cy="5489635"/>
            </a:xfrm>
            <a:custGeom>
              <a:avLst/>
              <a:gdLst/>
              <a:ahLst/>
              <a:cxnLst/>
              <a:rect l="l" t="t" r="r" b="b"/>
              <a:pathLst>
                <a:path w="14770926" h="5489635">
                  <a:moveTo>
                    <a:pt x="14768387" y="4675565"/>
                  </a:moveTo>
                  <a:cubicBezTo>
                    <a:pt x="14767115" y="4510465"/>
                    <a:pt x="14770926" y="4359919"/>
                    <a:pt x="14760765" y="4236081"/>
                  </a:cubicBezTo>
                  <a:cubicBezTo>
                    <a:pt x="14769656" y="4205876"/>
                    <a:pt x="14760765" y="4095127"/>
                    <a:pt x="14769656" y="4046800"/>
                  </a:cubicBezTo>
                  <a:cubicBezTo>
                    <a:pt x="14765846" y="4012568"/>
                    <a:pt x="14767115" y="3978337"/>
                    <a:pt x="14760765" y="3966255"/>
                  </a:cubicBezTo>
                  <a:lnTo>
                    <a:pt x="14760765" y="3933030"/>
                  </a:lnTo>
                  <a:cubicBezTo>
                    <a:pt x="14763306" y="3574605"/>
                    <a:pt x="14764576" y="3228262"/>
                    <a:pt x="14758226" y="2868830"/>
                  </a:cubicBezTo>
                  <a:cubicBezTo>
                    <a:pt x="14758226" y="2768149"/>
                    <a:pt x="14756956" y="2668474"/>
                    <a:pt x="14756956" y="2567793"/>
                  </a:cubicBezTo>
                  <a:cubicBezTo>
                    <a:pt x="14754415" y="2541616"/>
                    <a:pt x="14753146" y="2514432"/>
                    <a:pt x="14751876" y="2486241"/>
                  </a:cubicBezTo>
                  <a:cubicBezTo>
                    <a:pt x="14750606" y="2361397"/>
                    <a:pt x="14753146" y="2241586"/>
                    <a:pt x="14753146" y="2122782"/>
                  </a:cubicBezTo>
                  <a:cubicBezTo>
                    <a:pt x="14755687" y="2024114"/>
                    <a:pt x="14756956" y="1922426"/>
                    <a:pt x="14754415" y="1821745"/>
                  </a:cubicBezTo>
                  <a:cubicBezTo>
                    <a:pt x="14754415" y="1819732"/>
                    <a:pt x="14755687" y="1820738"/>
                    <a:pt x="14755687" y="1821745"/>
                  </a:cubicBezTo>
                  <a:cubicBezTo>
                    <a:pt x="14751876" y="1736166"/>
                    <a:pt x="14749337" y="1612328"/>
                    <a:pt x="14751876" y="1510640"/>
                  </a:cubicBezTo>
                  <a:lnTo>
                    <a:pt x="14746796" y="1452245"/>
                  </a:lnTo>
                  <a:lnTo>
                    <a:pt x="14746796" y="1288135"/>
                  </a:lnTo>
                  <a:cubicBezTo>
                    <a:pt x="14749337" y="1138120"/>
                    <a:pt x="14751876" y="974090"/>
                    <a:pt x="14751876" y="783590"/>
                  </a:cubicBezTo>
                  <a:cubicBezTo>
                    <a:pt x="14751876" y="548640"/>
                    <a:pt x="14751876" y="311150"/>
                    <a:pt x="14753146" y="74930"/>
                  </a:cubicBezTo>
                  <a:lnTo>
                    <a:pt x="14753146" y="17780"/>
                  </a:lnTo>
                  <a:lnTo>
                    <a:pt x="14712506" y="17780"/>
                  </a:lnTo>
                  <a:lnTo>
                    <a:pt x="14712506" y="52070"/>
                  </a:lnTo>
                  <a:lnTo>
                    <a:pt x="14718856" y="52070"/>
                  </a:lnTo>
                  <a:lnTo>
                    <a:pt x="14718856" y="74930"/>
                  </a:lnTo>
                  <a:cubicBezTo>
                    <a:pt x="14718856" y="100330"/>
                    <a:pt x="14720126" y="127000"/>
                    <a:pt x="14720126" y="153670"/>
                  </a:cubicBezTo>
                  <a:cubicBezTo>
                    <a:pt x="14720126" y="191770"/>
                    <a:pt x="14720126" y="231140"/>
                    <a:pt x="14721396" y="270510"/>
                  </a:cubicBezTo>
                  <a:lnTo>
                    <a:pt x="14721396" y="508000"/>
                  </a:lnTo>
                  <a:cubicBezTo>
                    <a:pt x="14721396" y="661670"/>
                    <a:pt x="14722665" y="815340"/>
                    <a:pt x="14727746" y="965200"/>
                  </a:cubicBezTo>
                  <a:lnTo>
                    <a:pt x="14722665" y="955040"/>
                  </a:lnTo>
                  <a:cubicBezTo>
                    <a:pt x="14725206" y="993140"/>
                    <a:pt x="14725206" y="1033780"/>
                    <a:pt x="14726476" y="1067643"/>
                  </a:cubicBezTo>
                  <a:cubicBezTo>
                    <a:pt x="14726476" y="1085766"/>
                    <a:pt x="14727746" y="1103888"/>
                    <a:pt x="14727746" y="1123018"/>
                  </a:cubicBezTo>
                  <a:cubicBezTo>
                    <a:pt x="14729015" y="1237794"/>
                    <a:pt x="14723937" y="1357605"/>
                    <a:pt x="14727746" y="1472381"/>
                  </a:cubicBezTo>
                  <a:lnTo>
                    <a:pt x="14725206" y="1461307"/>
                  </a:lnTo>
                  <a:cubicBezTo>
                    <a:pt x="14723937" y="1623403"/>
                    <a:pt x="14725206" y="1780466"/>
                    <a:pt x="14726476" y="1935515"/>
                  </a:cubicBezTo>
                  <a:cubicBezTo>
                    <a:pt x="14726476" y="2009012"/>
                    <a:pt x="14725206" y="2082510"/>
                    <a:pt x="14726476" y="2156007"/>
                  </a:cubicBezTo>
                  <a:cubicBezTo>
                    <a:pt x="14725206" y="2318104"/>
                    <a:pt x="14729015" y="2426839"/>
                    <a:pt x="14729015" y="2589943"/>
                  </a:cubicBezTo>
                  <a:lnTo>
                    <a:pt x="14723937" y="2593970"/>
                  </a:lnTo>
                  <a:cubicBezTo>
                    <a:pt x="14741715" y="2867823"/>
                    <a:pt x="14708696" y="3168860"/>
                    <a:pt x="14727746" y="3453788"/>
                  </a:cubicBezTo>
                  <a:lnTo>
                    <a:pt x="14721396" y="3433651"/>
                  </a:lnTo>
                  <a:cubicBezTo>
                    <a:pt x="14731556" y="3477951"/>
                    <a:pt x="14717587" y="3605816"/>
                    <a:pt x="14734096" y="3589707"/>
                  </a:cubicBezTo>
                  <a:lnTo>
                    <a:pt x="14729015" y="3640048"/>
                  </a:lnTo>
                  <a:cubicBezTo>
                    <a:pt x="14750606" y="3833356"/>
                    <a:pt x="14718856" y="3992432"/>
                    <a:pt x="14732826" y="4230040"/>
                  </a:cubicBezTo>
                  <a:lnTo>
                    <a:pt x="14729015" y="4214938"/>
                  </a:lnTo>
                  <a:cubicBezTo>
                    <a:pt x="14731556" y="4278367"/>
                    <a:pt x="14734096" y="4351864"/>
                    <a:pt x="14730287" y="4398177"/>
                  </a:cubicBezTo>
                  <a:cubicBezTo>
                    <a:pt x="14730287" y="4391130"/>
                    <a:pt x="14729015" y="4394150"/>
                    <a:pt x="14727746" y="4379048"/>
                  </a:cubicBezTo>
                  <a:cubicBezTo>
                    <a:pt x="14712506" y="4610795"/>
                    <a:pt x="14729015" y="4888925"/>
                    <a:pt x="14729015" y="5153085"/>
                  </a:cubicBezTo>
                  <a:lnTo>
                    <a:pt x="14721396" y="5122605"/>
                  </a:lnTo>
                  <a:cubicBezTo>
                    <a:pt x="14723937" y="5160705"/>
                    <a:pt x="14725206" y="5210235"/>
                    <a:pt x="14725206" y="5263575"/>
                  </a:cubicBezTo>
                  <a:lnTo>
                    <a:pt x="14725206" y="5424865"/>
                  </a:lnTo>
                  <a:cubicBezTo>
                    <a:pt x="14721396" y="5424865"/>
                    <a:pt x="14718856" y="5423595"/>
                    <a:pt x="14713776" y="5423595"/>
                  </a:cubicBezTo>
                  <a:lnTo>
                    <a:pt x="14711237" y="5424865"/>
                  </a:lnTo>
                  <a:lnTo>
                    <a:pt x="14699806" y="5429945"/>
                  </a:lnTo>
                  <a:lnTo>
                    <a:pt x="14692187" y="5429945"/>
                  </a:lnTo>
                  <a:cubicBezTo>
                    <a:pt x="14671865" y="5424865"/>
                    <a:pt x="14675676" y="5427405"/>
                    <a:pt x="14666787" y="5422325"/>
                  </a:cubicBezTo>
                  <a:cubicBezTo>
                    <a:pt x="14562646" y="5421055"/>
                    <a:pt x="14548676" y="5410895"/>
                    <a:pt x="14475015" y="5405815"/>
                  </a:cubicBezTo>
                  <a:cubicBezTo>
                    <a:pt x="14475015" y="5405815"/>
                    <a:pt x="14476287" y="5405815"/>
                    <a:pt x="14475015" y="5407085"/>
                  </a:cubicBezTo>
                  <a:cubicBezTo>
                    <a:pt x="14424215" y="5415975"/>
                    <a:pt x="14354365" y="5410895"/>
                    <a:pt x="14313726" y="5409625"/>
                  </a:cubicBezTo>
                  <a:lnTo>
                    <a:pt x="14297215" y="5405815"/>
                  </a:lnTo>
                  <a:cubicBezTo>
                    <a:pt x="14273087" y="5396925"/>
                    <a:pt x="14179106" y="5422325"/>
                    <a:pt x="14210856" y="5408355"/>
                  </a:cubicBezTo>
                  <a:cubicBezTo>
                    <a:pt x="14000037" y="5412165"/>
                    <a:pt x="13758737" y="5412165"/>
                    <a:pt x="13090112" y="5412165"/>
                  </a:cubicBezTo>
                  <a:cubicBezTo>
                    <a:pt x="12992286" y="5418515"/>
                    <a:pt x="12555833" y="5412165"/>
                    <a:pt x="12710097" y="5422325"/>
                  </a:cubicBezTo>
                  <a:cubicBezTo>
                    <a:pt x="12537020" y="5409625"/>
                    <a:pt x="12017792" y="5407085"/>
                    <a:pt x="11825903" y="5407085"/>
                  </a:cubicBezTo>
                  <a:cubicBezTo>
                    <a:pt x="11833429" y="5405815"/>
                    <a:pt x="11840953" y="5404545"/>
                    <a:pt x="11871053" y="5404545"/>
                  </a:cubicBezTo>
                  <a:cubicBezTo>
                    <a:pt x="11498564" y="5388035"/>
                    <a:pt x="11427075" y="5419785"/>
                    <a:pt x="11077161" y="5399465"/>
                  </a:cubicBezTo>
                  <a:cubicBezTo>
                    <a:pt x="11020722" y="5413435"/>
                    <a:pt x="10441294" y="5395655"/>
                    <a:pt x="10241880" y="5410895"/>
                  </a:cubicBezTo>
                  <a:cubicBezTo>
                    <a:pt x="10200492" y="5408355"/>
                    <a:pt x="10185442" y="5404545"/>
                    <a:pt x="10200492" y="5403275"/>
                  </a:cubicBezTo>
                  <a:cubicBezTo>
                    <a:pt x="9568388" y="5400735"/>
                    <a:pt x="8872321" y="5399465"/>
                    <a:pt x="8341804" y="5396925"/>
                  </a:cubicBezTo>
                  <a:cubicBezTo>
                    <a:pt x="7886539" y="5409625"/>
                    <a:pt x="7239385" y="5391845"/>
                    <a:pt x="6844319" y="5408355"/>
                  </a:cubicBezTo>
                  <a:cubicBezTo>
                    <a:pt x="6520742" y="5404545"/>
                    <a:pt x="5993988" y="5398195"/>
                    <a:pt x="5542486" y="5404545"/>
                  </a:cubicBezTo>
                  <a:lnTo>
                    <a:pt x="5587636" y="5402005"/>
                  </a:lnTo>
                  <a:cubicBezTo>
                    <a:pt x="5075932" y="5403275"/>
                    <a:pt x="4436303" y="5403275"/>
                    <a:pt x="4086388" y="5414705"/>
                  </a:cubicBezTo>
                  <a:cubicBezTo>
                    <a:pt x="3935887" y="5398195"/>
                    <a:pt x="3713898" y="5402005"/>
                    <a:pt x="3491909" y="5396925"/>
                  </a:cubicBezTo>
                  <a:cubicBezTo>
                    <a:pt x="3149519" y="5404545"/>
                    <a:pt x="2460977" y="5402005"/>
                    <a:pt x="1937986" y="5409625"/>
                  </a:cubicBezTo>
                  <a:cubicBezTo>
                    <a:pt x="1858973" y="5402005"/>
                    <a:pt x="1509058" y="5413435"/>
                    <a:pt x="1482721" y="5402005"/>
                  </a:cubicBezTo>
                  <a:cubicBezTo>
                    <a:pt x="1004570" y="5409625"/>
                    <a:pt x="814070" y="5413435"/>
                    <a:pt x="617220" y="5414705"/>
                  </a:cubicBezTo>
                  <a:lnTo>
                    <a:pt x="318770" y="5414705"/>
                  </a:lnTo>
                  <a:lnTo>
                    <a:pt x="168910" y="5413435"/>
                  </a:lnTo>
                  <a:lnTo>
                    <a:pt x="93980" y="5412165"/>
                  </a:lnTo>
                  <a:lnTo>
                    <a:pt x="58420" y="5412165"/>
                  </a:lnTo>
                  <a:lnTo>
                    <a:pt x="45720" y="5410895"/>
                  </a:lnTo>
                  <a:lnTo>
                    <a:pt x="48260" y="5410895"/>
                  </a:lnTo>
                  <a:cubicBezTo>
                    <a:pt x="52070" y="5268655"/>
                    <a:pt x="55880" y="5128955"/>
                    <a:pt x="58420" y="4994335"/>
                  </a:cubicBezTo>
                  <a:cubicBezTo>
                    <a:pt x="55880" y="4970205"/>
                    <a:pt x="53340" y="4946075"/>
                    <a:pt x="49530" y="4920675"/>
                  </a:cubicBezTo>
                  <a:cubicBezTo>
                    <a:pt x="46990" y="4755575"/>
                    <a:pt x="45720" y="4572695"/>
                    <a:pt x="45720" y="4401198"/>
                  </a:cubicBezTo>
                  <a:cubicBezTo>
                    <a:pt x="46990" y="4367973"/>
                    <a:pt x="48260" y="4333741"/>
                    <a:pt x="45720" y="4298503"/>
                  </a:cubicBezTo>
                  <a:lnTo>
                    <a:pt x="45720" y="4276353"/>
                  </a:lnTo>
                  <a:lnTo>
                    <a:pt x="48260" y="4271319"/>
                  </a:lnTo>
                  <a:lnTo>
                    <a:pt x="49530" y="4216951"/>
                  </a:lnTo>
                  <a:cubicBezTo>
                    <a:pt x="50800" y="4217958"/>
                    <a:pt x="53340" y="4217958"/>
                    <a:pt x="54610" y="4221985"/>
                  </a:cubicBezTo>
                  <a:lnTo>
                    <a:pt x="54610" y="4233060"/>
                  </a:lnTo>
                  <a:lnTo>
                    <a:pt x="54610" y="4222992"/>
                  </a:lnTo>
                  <a:cubicBezTo>
                    <a:pt x="55880" y="4226013"/>
                    <a:pt x="57150" y="4230040"/>
                    <a:pt x="57150" y="4236081"/>
                  </a:cubicBezTo>
                  <a:lnTo>
                    <a:pt x="57150" y="3952160"/>
                  </a:lnTo>
                  <a:cubicBezTo>
                    <a:pt x="58420" y="3954174"/>
                    <a:pt x="59690" y="3956187"/>
                    <a:pt x="58420" y="3963235"/>
                  </a:cubicBezTo>
                  <a:cubicBezTo>
                    <a:pt x="69850" y="3890744"/>
                    <a:pt x="57150" y="3860540"/>
                    <a:pt x="57150" y="3814227"/>
                  </a:cubicBezTo>
                  <a:lnTo>
                    <a:pt x="57150" y="3805165"/>
                  </a:lnTo>
                  <a:cubicBezTo>
                    <a:pt x="57150" y="3789056"/>
                    <a:pt x="59690" y="3771940"/>
                    <a:pt x="63500" y="3749791"/>
                  </a:cubicBezTo>
                  <a:cubicBezTo>
                    <a:pt x="50800" y="3736702"/>
                    <a:pt x="64770" y="3601789"/>
                    <a:pt x="54610" y="3539367"/>
                  </a:cubicBezTo>
                  <a:lnTo>
                    <a:pt x="54610" y="3517217"/>
                  </a:lnTo>
                  <a:cubicBezTo>
                    <a:pt x="57150" y="3513190"/>
                    <a:pt x="58420" y="3511176"/>
                    <a:pt x="59690" y="3514197"/>
                  </a:cubicBezTo>
                  <a:cubicBezTo>
                    <a:pt x="62230" y="3345052"/>
                    <a:pt x="63500" y="3157785"/>
                    <a:pt x="66040" y="3013811"/>
                  </a:cubicBezTo>
                  <a:cubicBezTo>
                    <a:pt x="53340" y="2890980"/>
                    <a:pt x="71120" y="2716801"/>
                    <a:pt x="54610" y="2612093"/>
                  </a:cubicBezTo>
                  <a:cubicBezTo>
                    <a:pt x="58420" y="2524500"/>
                    <a:pt x="64770" y="2383546"/>
                    <a:pt x="58420" y="2261722"/>
                  </a:cubicBezTo>
                  <a:lnTo>
                    <a:pt x="60960" y="2273804"/>
                  </a:lnTo>
                  <a:cubicBezTo>
                    <a:pt x="59690" y="2135871"/>
                    <a:pt x="59690" y="1964713"/>
                    <a:pt x="48260" y="1870072"/>
                  </a:cubicBezTo>
                  <a:cubicBezTo>
                    <a:pt x="64770" y="1829800"/>
                    <a:pt x="60960" y="1770398"/>
                    <a:pt x="66040" y="1710996"/>
                  </a:cubicBezTo>
                  <a:cubicBezTo>
                    <a:pt x="58420" y="1619376"/>
                    <a:pt x="60960" y="1434123"/>
                    <a:pt x="53340" y="1294176"/>
                  </a:cubicBezTo>
                  <a:cubicBezTo>
                    <a:pt x="60960" y="1273033"/>
                    <a:pt x="50800" y="1178392"/>
                    <a:pt x="60960" y="1171345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87655" y="58420"/>
                    <a:pt x="1369845" y="72390"/>
                    <a:pt x="1685897" y="63500"/>
                  </a:cubicBezTo>
                  <a:lnTo>
                    <a:pt x="1704710" y="66040"/>
                  </a:lnTo>
                  <a:lnTo>
                    <a:pt x="1904123" y="62230"/>
                  </a:lnTo>
                  <a:cubicBezTo>
                    <a:pt x="1900361" y="64770"/>
                    <a:pt x="1892836" y="69850"/>
                    <a:pt x="1832636" y="69850"/>
                  </a:cubicBezTo>
                  <a:cubicBezTo>
                    <a:pt x="4263227" y="73660"/>
                    <a:pt x="6769069" y="55880"/>
                    <a:pt x="9263623" y="58420"/>
                  </a:cubicBezTo>
                  <a:lnTo>
                    <a:pt x="9169560" y="62230"/>
                  </a:lnTo>
                  <a:lnTo>
                    <a:pt x="9654926" y="55880"/>
                  </a:lnTo>
                  <a:cubicBezTo>
                    <a:pt x="9651163" y="57150"/>
                    <a:pt x="9628588" y="58420"/>
                    <a:pt x="9606013" y="59690"/>
                  </a:cubicBezTo>
                  <a:cubicBezTo>
                    <a:pt x="10226830" y="66040"/>
                    <a:pt x="10870221" y="55880"/>
                    <a:pt x="11472226" y="57150"/>
                  </a:cubicBezTo>
                  <a:cubicBezTo>
                    <a:pt x="11468463" y="58420"/>
                    <a:pt x="11378163" y="62230"/>
                    <a:pt x="11460938" y="64770"/>
                  </a:cubicBezTo>
                  <a:cubicBezTo>
                    <a:pt x="11908678" y="54610"/>
                    <a:pt x="12179580" y="77470"/>
                    <a:pt x="12401569" y="57150"/>
                  </a:cubicBezTo>
                  <a:cubicBezTo>
                    <a:pt x="12424144" y="58420"/>
                    <a:pt x="12435432" y="62230"/>
                    <a:pt x="12390281" y="64770"/>
                  </a:cubicBezTo>
                  <a:cubicBezTo>
                    <a:pt x="13635677" y="58420"/>
                    <a:pt x="14138465" y="58420"/>
                    <a:pt x="14561376" y="62230"/>
                  </a:cubicBezTo>
                  <a:cubicBezTo>
                    <a:pt x="14609637" y="59690"/>
                    <a:pt x="14660437" y="58420"/>
                    <a:pt x="14711237" y="55880"/>
                  </a:cubicBezTo>
                  <a:lnTo>
                    <a:pt x="14711237" y="20320"/>
                  </a:lnTo>
                  <a:cubicBezTo>
                    <a:pt x="14433106" y="19050"/>
                    <a:pt x="14153706" y="19050"/>
                    <a:pt x="13874306" y="17780"/>
                  </a:cubicBezTo>
                  <a:cubicBezTo>
                    <a:pt x="11491039" y="12700"/>
                    <a:pt x="9180848" y="0"/>
                    <a:pt x="6611043" y="24130"/>
                  </a:cubicBezTo>
                  <a:cubicBezTo>
                    <a:pt x="6614805" y="22860"/>
                    <a:pt x="6592231" y="21590"/>
                    <a:pt x="6659956" y="20320"/>
                  </a:cubicBezTo>
                  <a:cubicBezTo>
                    <a:pt x="5918738" y="24130"/>
                    <a:pt x="5245246" y="17780"/>
                    <a:pt x="4545416" y="21590"/>
                  </a:cubicBezTo>
                  <a:lnTo>
                    <a:pt x="4549179" y="20320"/>
                  </a:lnTo>
                  <a:cubicBezTo>
                    <a:pt x="282594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331428"/>
                    <a:pt x="20320" y="1695894"/>
                  </a:cubicBezTo>
                  <a:cubicBezTo>
                    <a:pt x="26670" y="2145939"/>
                    <a:pt x="8890" y="2581888"/>
                    <a:pt x="13970" y="3030927"/>
                  </a:cubicBezTo>
                  <a:cubicBezTo>
                    <a:pt x="7620" y="3374250"/>
                    <a:pt x="21590" y="3730661"/>
                    <a:pt x="25400" y="4084052"/>
                  </a:cubicBezTo>
                  <a:cubicBezTo>
                    <a:pt x="20320" y="4215945"/>
                    <a:pt x="13970" y="4351864"/>
                    <a:pt x="15240" y="4499035"/>
                  </a:cubicBezTo>
                  <a:lnTo>
                    <a:pt x="19050" y="4486335"/>
                  </a:lnTo>
                  <a:cubicBezTo>
                    <a:pt x="13970" y="4535865"/>
                    <a:pt x="15240" y="4590475"/>
                    <a:pt x="19050" y="4642545"/>
                  </a:cubicBezTo>
                  <a:cubicBezTo>
                    <a:pt x="17780" y="4703505"/>
                    <a:pt x="17780" y="4765735"/>
                    <a:pt x="19050" y="4827965"/>
                  </a:cubicBezTo>
                  <a:cubicBezTo>
                    <a:pt x="19050" y="4829235"/>
                    <a:pt x="19050" y="4831775"/>
                    <a:pt x="17780" y="4833045"/>
                  </a:cubicBezTo>
                  <a:lnTo>
                    <a:pt x="16510" y="4820345"/>
                  </a:lnTo>
                  <a:cubicBezTo>
                    <a:pt x="12700" y="4844475"/>
                    <a:pt x="15240" y="4872415"/>
                    <a:pt x="19050" y="4900355"/>
                  </a:cubicBezTo>
                  <a:cubicBezTo>
                    <a:pt x="19050" y="4924485"/>
                    <a:pt x="20320" y="4947345"/>
                    <a:pt x="20320" y="4971475"/>
                  </a:cubicBezTo>
                  <a:lnTo>
                    <a:pt x="24130" y="5167055"/>
                  </a:lnTo>
                  <a:cubicBezTo>
                    <a:pt x="21590" y="5216585"/>
                    <a:pt x="34290" y="5339775"/>
                    <a:pt x="15240" y="5343585"/>
                  </a:cubicBezTo>
                  <a:cubicBezTo>
                    <a:pt x="15240" y="5300405"/>
                    <a:pt x="6350" y="5410895"/>
                    <a:pt x="1270" y="5314375"/>
                  </a:cubicBezTo>
                  <a:cubicBezTo>
                    <a:pt x="0" y="5325805"/>
                    <a:pt x="0" y="5353745"/>
                    <a:pt x="0" y="5382955"/>
                  </a:cubicBezTo>
                  <a:cubicBezTo>
                    <a:pt x="0" y="5391845"/>
                    <a:pt x="1270" y="5400735"/>
                    <a:pt x="1270" y="5408355"/>
                  </a:cubicBezTo>
                  <a:cubicBezTo>
                    <a:pt x="2540" y="5426135"/>
                    <a:pt x="5080" y="5438835"/>
                    <a:pt x="7620" y="5435025"/>
                  </a:cubicBezTo>
                  <a:cubicBezTo>
                    <a:pt x="17780" y="5445185"/>
                    <a:pt x="25400" y="5489635"/>
                    <a:pt x="33020" y="5428675"/>
                  </a:cubicBezTo>
                  <a:lnTo>
                    <a:pt x="60960" y="5428675"/>
                  </a:lnTo>
                  <a:cubicBezTo>
                    <a:pt x="91440" y="5428675"/>
                    <a:pt x="121920" y="5428675"/>
                    <a:pt x="152400" y="5429945"/>
                  </a:cubicBezTo>
                  <a:cubicBezTo>
                    <a:pt x="194310" y="5431215"/>
                    <a:pt x="234950" y="5432485"/>
                    <a:pt x="273050" y="5433755"/>
                  </a:cubicBezTo>
                  <a:cubicBezTo>
                    <a:pt x="991870" y="5460425"/>
                    <a:pt x="2983969" y="5443915"/>
                    <a:pt x="5113558" y="5427405"/>
                  </a:cubicBezTo>
                  <a:cubicBezTo>
                    <a:pt x="6919570" y="5436295"/>
                    <a:pt x="8725583" y="5415975"/>
                    <a:pt x="10482682" y="5428675"/>
                  </a:cubicBezTo>
                  <a:cubicBezTo>
                    <a:pt x="9511950" y="5431215"/>
                    <a:pt x="8552506" y="5436295"/>
                    <a:pt x="7551674" y="5440105"/>
                  </a:cubicBezTo>
                  <a:cubicBezTo>
                    <a:pt x="7574249" y="5438835"/>
                    <a:pt x="7585537" y="5437565"/>
                    <a:pt x="7608112" y="5436295"/>
                  </a:cubicBezTo>
                  <a:cubicBezTo>
                    <a:pt x="7532862" y="5438835"/>
                    <a:pt x="7450086" y="5442645"/>
                    <a:pt x="7363548" y="5441375"/>
                  </a:cubicBezTo>
                  <a:cubicBezTo>
                    <a:pt x="7340973" y="5440105"/>
                    <a:pt x="7386123" y="5438835"/>
                    <a:pt x="7416223" y="5437565"/>
                  </a:cubicBezTo>
                  <a:cubicBezTo>
                    <a:pt x="7085121" y="5427405"/>
                    <a:pt x="6449254" y="5443915"/>
                    <a:pt x="6242315" y="5436295"/>
                  </a:cubicBezTo>
                  <a:cubicBezTo>
                    <a:pt x="6148252" y="5437565"/>
                    <a:pt x="6106865" y="5441375"/>
                    <a:pt x="6159540" y="5445185"/>
                  </a:cubicBezTo>
                  <a:cubicBezTo>
                    <a:pt x="4940481" y="5447725"/>
                    <a:pt x="3634885" y="5450265"/>
                    <a:pt x="2389489" y="5457885"/>
                  </a:cubicBezTo>
                  <a:cubicBezTo>
                    <a:pt x="2329289" y="5456615"/>
                    <a:pt x="2318001" y="5454075"/>
                    <a:pt x="2336814" y="5450265"/>
                  </a:cubicBezTo>
                  <a:cubicBezTo>
                    <a:pt x="1275782" y="5466775"/>
                    <a:pt x="735330" y="5460425"/>
                    <a:pt x="368300" y="5457885"/>
                  </a:cubicBezTo>
                  <a:cubicBezTo>
                    <a:pt x="354330" y="5461695"/>
                    <a:pt x="405130" y="5462965"/>
                    <a:pt x="369570" y="5466775"/>
                  </a:cubicBezTo>
                  <a:cubicBezTo>
                    <a:pt x="487680" y="5471855"/>
                    <a:pt x="585470" y="5456615"/>
                    <a:pt x="692150" y="5464235"/>
                  </a:cubicBezTo>
                  <a:lnTo>
                    <a:pt x="678180" y="5468045"/>
                  </a:lnTo>
                  <a:cubicBezTo>
                    <a:pt x="755650" y="5470585"/>
                    <a:pt x="693420" y="5457885"/>
                    <a:pt x="774700" y="5462965"/>
                  </a:cubicBezTo>
                  <a:cubicBezTo>
                    <a:pt x="806450" y="5466775"/>
                    <a:pt x="767080" y="5468045"/>
                    <a:pt x="781050" y="5469315"/>
                  </a:cubicBezTo>
                  <a:cubicBezTo>
                    <a:pt x="946150" y="5468045"/>
                    <a:pt x="1298357" y="5471855"/>
                    <a:pt x="1761148" y="5461695"/>
                  </a:cubicBezTo>
                  <a:cubicBezTo>
                    <a:pt x="1874023" y="5470585"/>
                    <a:pt x="2287901" y="5461695"/>
                    <a:pt x="2468503" y="5470585"/>
                  </a:cubicBezTo>
                  <a:cubicBezTo>
                    <a:pt x="2596428" y="5466775"/>
                    <a:pt x="2720592" y="5468045"/>
                    <a:pt x="2769504" y="5461695"/>
                  </a:cubicBezTo>
                  <a:cubicBezTo>
                    <a:pt x="4485216" y="5466775"/>
                    <a:pt x="6238553" y="5457885"/>
                    <a:pt x="7995652" y="5457885"/>
                  </a:cubicBezTo>
                  <a:cubicBezTo>
                    <a:pt x="8819645" y="5440105"/>
                    <a:pt x="9801664" y="5461695"/>
                    <a:pt x="10779921" y="5455345"/>
                  </a:cubicBezTo>
                  <a:cubicBezTo>
                    <a:pt x="10787446" y="5455345"/>
                    <a:pt x="10783683" y="5456615"/>
                    <a:pt x="10779921" y="5456615"/>
                  </a:cubicBezTo>
                  <a:cubicBezTo>
                    <a:pt x="11099735" y="5452805"/>
                    <a:pt x="11562526" y="5450265"/>
                    <a:pt x="11942541" y="5452805"/>
                  </a:cubicBezTo>
                  <a:lnTo>
                    <a:pt x="12266118" y="5445185"/>
                  </a:lnTo>
                  <a:cubicBezTo>
                    <a:pt x="12992286" y="5450265"/>
                    <a:pt x="13725979" y="5452805"/>
                    <a:pt x="13986065" y="5452805"/>
                  </a:cubicBezTo>
                  <a:lnTo>
                    <a:pt x="14624876" y="5452805"/>
                  </a:lnTo>
                  <a:cubicBezTo>
                    <a:pt x="14621065" y="5454075"/>
                    <a:pt x="14609637" y="5455345"/>
                    <a:pt x="14585506" y="5456615"/>
                  </a:cubicBezTo>
                  <a:cubicBezTo>
                    <a:pt x="14604556" y="5457885"/>
                    <a:pt x="14676946" y="5457885"/>
                    <a:pt x="14712506" y="5454075"/>
                  </a:cubicBezTo>
                  <a:cubicBezTo>
                    <a:pt x="14717587" y="5454075"/>
                    <a:pt x="14722665" y="5452805"/>
                    <a:pt x="14726476" y="5452805"/>
                  </a:cubicBezTo>
                  <a:lnTo>
                    <a:pt x="14751876" y="5452805"/>
                  </a:lnTo>
                  <a:lnTo>
                    <a:pt x="14751876" y="5437565"/>
                  </a:lnTo>
                  <a:cubicBezTo>
                    <a:pt x="14759496" y="5433755"/>
                    <a:pt x="14745526" y="5435025"/>
                    <a:pt x="14751876" y="5427405"/>
                  </a:cubicBezTo>
                  <a:lnTo>
                    <a:pt x="14751876" y="5121335"/>
                  </a:lnTo>
                  <a:cubicBezTo>
                    <a:pt x="14756956" y="5140385"/>
                    <a:pt x="14749337" y="5203885"/>
                    <a:pt x="14758226" y="5194995"/>
                  </a:cubicBezTo>
                  <a:cubicBezTo>
                    <a:pt x="14762037" y="5150545"/>
                    <a:pt x="14755687" y="5131495"/>
                    <a:pt x="14751876" y="5121335"/>
                  </a:cubicBezTo>
                  <a:cubicBezTo>
                    <a:pt x="14751876" y="4939725"/>
                    <a:pt x="14753146" y="4756845"/>
                    <a:pt x="14753146" y="4575235"/>
                  </a:cubicBezTo>
                  <a:cubicBezTo>
                    <a:pt x="14754415" y="4459665"/>
                    <a:pt x="14754415" y="4365960"/>
                    <a:pt x="14755687" y="4276353"/>
                  </a:cubicBezTo>
                  <a:cubicBezTo>
                    <a:pt x="14762037" y="4514275"/>
                    <a:pt x="14756956" y="4802565"/>
                    <a:pt x="14755687" y="5085775"/>
                  </a:cubicBezTo>
                  <a:cubicBezTo>
                    <a:pt x="14759496" y="5099745"/>
                    <a:pt x="14760765" y="5048945"/>
                    <a:pt x="14764576" y="5084505"/>
                  </a:cubicBezTo>
                  <a:cubicBezTo>
                    <a:pt x="14769656" y="4966395"/>
                    <a:pt x="14754415" y="4868605"/>
                    <a:pt x="14762037" y="4761925"/>
                  </a:cubicBezTo>
                  <a:lnTo>
                    <a:pt x="14765846" y="4775895"/>
                  </a:lnTo>
                  <a:cubicBezTo>
                    <a:pt x="14768387" y="4698425"/>
                    <a:pt x="14755687" y="4760655"/>
                    <a:pt x="14760765" y="4679375"/>
                  </a:cubicBezTo>
                  <a:cubicBezTo>
                    <a:pt x="14765846" y="4650165"/>
                    <a:pt x="14767115" y="4690805"/>
                    <a:pt x="14768387" y="4675565"/>
                  </a:cubicBezTo>
                  <a:close/>
                  <a:moveTo>
                    <a:pt x="14295946" y="5426135"/>
                  </a:moveTo>
                  <a:lnTo>
                    <a:pt x="14323887" y="5426135"/>
                  </a:lnTo>
                  <a:cubicBezTo>
                    <a:pt x="14317537" y="5424865"/>
                    <a:pt x="14308646" y="5424865"/>
                    <a:pt x="14295946" y="5426135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12063" y="6499579"/>
            <a:ext cx="511161" cy="424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Bebas Neue"/>
              </a:rPr>
              <a:t>5.000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774647" y="4147177"/>
            <a:ext cx="3654007" cy="1887252"/>
            <a:chOff x="0" y="-47625"/>
            <a:chExt cx="4872010" cy="2516336"/>
          </a:xfrm>
        </p:grpSpPr>
        <p:sp>
          <p:nvSpPr>
            <p:cNvPr id="28" name="TextBox 28"/>
            <p:cNvSpPr txBox="1"/>
            <p:nvPr/>
          </p:nvSpPr>
          <p:spPr>
            <a:xfrm>
              <a:off x="0" y="479533"/>
              <a:ext cx="4860657" cy="1989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Hvad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indebærer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sølvsponsoratet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?</a:t>
              </a:r>
            </a:p>
            <a:p>
              <a:pPr>
                <a:lnSpc>
                  <a:spcPts val="898"/>
                </a:lnSpc>
              </a:pPr>
              <a:endParaRPr lang="en-US" sz="641" spc="43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Du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får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dit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firmas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logo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følgende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steder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: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- 2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á 75 x 150 cm i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ryttergården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- 1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A3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størrelse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sponsoroversigten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ved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klubhuset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- 3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bannere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med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dit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firmalogo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ryttergården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ved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/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indkørslen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til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banen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;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 under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løb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,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klubmesterskab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træningslejre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vores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hjemmeside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løbende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Facebook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opslag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Derudover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får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du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medlemskab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TMCK og DMU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kørerlicens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person under 18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hele 2024.</a:t>
              </a: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97" y="-47625"/>
              <a:ext cx="4861013" cy="426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4"/>
                </a:lnSpc>
              </a:pPr>
              <a:r>
                <a:rPr lang="en-US" sz="1924" spc="96">
                  <a:solidFill>
                    <a:srgbClr val="3B3B3B"/>
                  </a:solidFill>
                  <a:latin typeface="Bebas Neue Bold"/>
                </a:rPr>
                <a:t>sølv sponsor:  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774647" y="6168284"/>
            <a:ext cx="3654007" cy="1656420"/>
            <a:chOff x="0" y="-47625"/>
            <a:chExt cx="4872010" cy="2208560"/>
          </a:xfrm>
        </p:grpSpPr>
        <p:sp>
          <p:nvSpPr>
            <p:cNvPr id="31" name="TextBox 31"/>
            <p:cNvSpPr txBox="1"/>
            <p:nvPr/>
          </p:nvSpPr>
          <p:spPr>
            <a:xfrm>
              <a:off x="0" y="479533"/>
              <a:ext cx="4860657" cy="1681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Hvad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indebærer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bronzesponsoratet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?</a:t>
              </a:r>
            </a:p>
            <a:p>
              <a:pPr>
                <a:lnSpc>
                  <a:spcPts val="898"/>
                </a:lnSpc>
              </a:pPr>
              <a:endParaRPr lang="en-US" sz="641" spc="43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Du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får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dit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firmas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logo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følgende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641" spc="43" dirty="0" err="1">
                  <a:solidFill>
                    <a:srgbClr val="3B3B3B"/>
                  </a:solidFill>
                  <a:latin typeface="Arimo Bold"/>
                </a:rPr>
                <a:t>steder</a:t>
              </a:r>
              <a:r>
                <a:rPr lang="en-US" sz="641" spc="43" dirty="0">
                  <a:solidFill>
                    <a:srgbClr val="3B3B3B"/>
                  </a:solidFill>
                  <a:latin typeface="Arimo Bold"/>
                </a:rPr>
                <a:t>: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- 1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á 75 x 150 cm i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ryttergården</a:t>
              </a: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- 1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skilt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A3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størrelse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sponsoroversigten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ved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klubhuset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 </a:t>
              </a:r>
            </a:p>
            <a:p>
              <a:pPr>
                <a:lnSpc>
                  <a:spcPts val="898"/>
                </a:lnSpc>
              </a:pP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På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vores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hjemmeside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 </a:t>
              </a: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Derudover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får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du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medlemskab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TMCK og DMU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kørerlicens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en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person under 18 </a:t>
              </a:r>
              <a:r>
                <a:rPr lang="en-US" sz="641" spc="32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41" spc="32" dirty="0">
                  <a:solidFill>
                    <a:srgbClr val="3B3B3B"/>
                  </a:solidFill>
                  <a:latin typeface="Montserrat Light Bold"/>
                </a:rPr>
                <a:t> i hele 2024.</a:t>
              </a: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8"/>
                </a:lnSpc>
              </a:pPr>
              <a:endParaRPr lang="en-US" sz="641" spc="32" dirty="0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97" y="-47625"/>
              <a:ext cx="4861013" cy="426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94"/>
                </a:lnSpc>
              </a:pPr>
              <a:r>
                <a:rPr lang="en-US" sz="1924" spc="96">
                  <a:solidFill>
                    <a:srgbClr val="3B3B3B"/>
                  </a:solidFill>
                  <a:latin typeface="Bebas Neue Bold"/>
                </a:rPr>
                <a:t>Bronze sponsor: 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790833" y="2162220"/>
            <a:ext cx="3385619" cy="832003"/>
            <a:chOff x="0" y="-38100"/>
            <a:chExt cx="4514158" cy="1109338"/>
          </a:xfrm>
        </p:grpSpPr>
        <p:sp>
          <p:nvSpPr>
            <p:cNvPr id="34" name="TextBox 34"/>
            <p:cNvSpPr txBox="1"/>
            <p:nvPr/>
          </p:nvSpPr>
          <p:spPr>
            <a:xfrm>
              <a:off x="0" y="336762"/>
              <a:ext cx="4503639" cy="734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2"/>
                </a:lnSpc>
              </a:pP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Der er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mulighed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tilkøb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ekstra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kørere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.</a:t>
              </a:r>
            </a:p>
            <a:p>
              <a:pPr>
                <a:lnSpc>
                  <a:spcPts val="892"/>
                </a:lnSpc>
              </a:pP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Prisen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pr.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ekstra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kører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under 18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er 4.000,-</a:t>
              </a:r>
            </a:p>
            <a:p>
              <a:pPr>
                <a:lnSpc>
                  <a:spcPts val="892"/>
                </a:lnSpc>
              </a:pP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Prisen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pr.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ekstra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kører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over 18 </a:t>
              </a:r>
              <a:r>
                <a:rPr lang="en-US" sz="637" spc="31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637" spc="31" dirty="0">
                  <a:solidFill>
                    <a:srgbClr val="3B3B3B"/>
                  </a:solidFill>
                  <a:latin typeface="Montserrat Light Bold"/>
                </a:rPr>
                <a:t> er 5.000,- </a:t>
              </a:r>
            </a:p>
            <a:p>
              <a:pPr>
                <a:lnSpc>
                  <a:spcPts val="892"/>
                </a:lnSpc>
              </a:pPr>
              <a:endParaRPr lang="en-US" sz="637" spc="31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2"/>
                </a:lnSpc>
              </a:pPr>
              <a:endParaRPr lang="en-US" sz="637" spc="31" dirty="0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189" y="-38100"/>
              <a:ext cx="4503969" cy="252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69"/>
                </a:lnSpc>
              </a:pPr>
              <a:r>
                <a:rPr lang="en-US" sz="1192" spc="59" dirty="0">
                  <a:solidFill>
                    <a:srgbClr val="3B3B3B"/>
                  </a:solidFill>
                  <a:latin typeface="Bebas Neue Bold"/>
                </a:rPr>
                <a:t>Pris for </a:t>
              </a:r>
              <a:r>
                <a:rPr lang="en-US" sz="1192" spc="59" dirty="0" err="1">
                  <a:solidFill>
                    <a:srgbClr val="3B3B3B"/>
                  </a:solidFill>
                  <a:latin typeface="Bebas Neue Bold"/>
                </a:rPr>
                <a:t>Guldsponsoratet</a:t>
              </a:r>
              <a:r>
                <a:rPr lang="en-US" sz="1192" spc="59" dirty="0">
                  <a:solidFill>
                    <a:srgbClr val="3B3B3B"/>
                  </a:solidFill>
                  <a:latin typeface="Bebas Neue Bold"/>
                </a:rPr>
                <a:t> er 15.000,- for hele 2024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750036" y="2083092"/>
            <a:ext cx="3053964" cy="797847"/>
            <a:chOff x="0" y="0"/>
            <a:chExt cx="17388036" cy="4542618"/>
          </a:xfrm>
        </p:grpSpPr>
        <p:sp>
          <p:nvSpPr>
            <p:cNvPr id="37" name="Freeform 37"/>
            <p:cNvSpPr/>
            <p:nvPr/>
          </p:nvSpPr>
          <p:spPr>
            <a:xfrm>
              <a:off x="1270" y="-10160"/>
              <a:ext cx="17384227" cy="4566748"/>
            </a:xfrm>
            <a:custGeom>
              <a:avLst/>
              <a:gdLst/>
              <a:ahLst/>
              <a:cxnLst/>
              <a:rect l="l" t="t" r="r" b="b"/>
              <a:pathLst>
                <a:path w="17384227" h="4566748">
                  <a:moveTo>
                    <a:pt x="17381686" y="3752678"/>
                  </a:moveTo>
                  <a:cubicBezTo>
                    <a:pt x="17380416" y="3587578"/>
                    <a:pt x="17384227" y="3460035"/>
                    <a:pt x="17374066" y="3369782"/>
                  </a:cubicBezTo>
                  <a:cubicBezTo>
                    <a:pt x="17382956" y="3347769"/>
                    <a:pt x="17374066" y="3267054"/>
                    <a:pt x="17382956" y="3231833"/>
                  </a:cubicBezTo>
                  <a:cubicBezTo>
                    <a:pt x="17379147" y="3206885"/>
                    <a:pt x="17380416" y="3181937"/>
                    <a:pt x="17374066" y="3173132"/>
                  </a:cubicBezTo>
                  <a:lnTo>
                    <a:pt x="17374066" y="3148917"/>
                  </a:lnTo>
                  <a:cubicBezTo>
                    <a:pt x="17376606" y="2887696"/>
                    <a:pt x="17377877" y="2635279"/>
                    <a:pt x="17371527" y="2373324"/>
                  </a:cubicBezTo>
                  <a:cubicBezTo>
                    <a:pt x="17371527" y="2299947"/>
                    <a:pt x="17370256" y="2227304"/>
                    <a:pt x="17370256" y="2153927"/>
                  </a:cubicBezTo>
                  <a:cubicBezTo>
                    <a:pt x="17367716" y="2134849"/>
                    <a:pt x="17366447" y="2115038"/>
                    <a:pt x="17365177" y="2094492"/>
                  </a:cubicBezTo>
                  <a:cubicBezTo>
                    <a:pt x="17363906" y="2003505"/>
                    <a:pt x="17366447" y="1916186"/>
                    <a:pt x="17366447" y="1829601"/>
                  </a:cubicBezTo>
                  <a:cubicBezTo>
                    <a:pt x="17368986" y="1757692"/>
                    <a:pt x="17370256" y="1683581"/>
                    <a:pt x="17367716" y="1610205"/>
                  </a:cubicBezTo>
                  <a:cubicBezTo>
                    <a:pt x="17367716" y="1608737"/>
                    <a:pt x="17368986" y="1609471"/>
                    <a:pt x="17368986" y="1610205"/>
                  </a:cubicBezTo>
                  <a:cubicBezTo>
                    <a:pt x="17365177" y="1547834"/>
                    <a:pt x="17362636" y="1457581"/>
                    <a:pt x="17365177" y="1383470"/>
                  </a:cubicBezTo>
                  <a:lnTo>
                    <a:pt x="17360097" y="1340912"/>
                  </a:lnTo>
                  <a:lnTo>
                    <a:pt x="17360097" y="1221307"/>
                  </a:lnTo>
                  <a:cubicBezTo>
                    <a:pt x="17362636" y="1111976"/>
                    <a:pt x="17365177" y="974090"/>
                    <a:pt x="17365177" y="783590"/>
                  </a:cubicBezTo>
                  <a:cubicBezTo>
                    <a:pt x="17365177" y="548640"/>
                    <a:pt x="17365177" y="311150"/>
                    <a:pt x="17366447" y="74930"/>
                  </a:cubicBezTo>
                  <a:lnTo>
                    <a:pt x="17366447" y="17780"/>
                  </a:lnTo>
                  <a:lnTo>
                    <a:pt x="17325806" y="17780"/>
                  </a:lnTo>
                  <a:lnTo>
                    <a:pt x="17325806" y="52070"/>
                  </a:lnTo>
                  <a:lnTo>
                    <a:pt x="17332156" y="52070"/>
                  </a:lnTo>
                  <a:lnTo>
                    <a:pt x="17332156" y="74930"/>
                  </a:lnTo>
                  <a:cubicBezTo>
                    <a:pt x="17332156" y="100330"/>
                    <a:pt x="17333427" y="127000"/>
                    <a:pt x="17333427" y="153670"/>
                  </a:cubicBezTo>
                  <a:cubicBezTo>
                    <a:pt x="17333427" y="191770"/>
                    <a:pt x="17333427" y="231140"/>
                    <a:pt x="17334697" y="270510"/>
                  </a:cubicBezTo>
                  <a:lnTo>
                    <a:pt x="17334697" y="508000"/>
                  </a:lnTo>
                  <a:cubicBezTo>
                    <a:pt x="17334697" y="661670"/>
                    <a:pt x="17335966" y="815340"/>
                    <a:pt x="17341047" y="965200"/>
                  </a:cubicBezTo>
                  <a:lnTo>
                    <a:pt x="17335966" y="955040"/>
                  </a:lnTo>
                  <a:cubicBezTo>
                    <a:pt x="17338506" y="993140"/>
                    <a:pt x="17338506" y="1033780"/>
                    <a:pt x="17339777" y="1060612"/>
                  </a:cubicBezTo>
                  <a:cubicBezTo>
                    <a:pt x="17339777" y="1073820"/>
                    <a:pt x="17341047" y="1087028"/>
                    <a:pt x="17341047" y="1100969"/>
                  </a:cubicBezTo>
                  <a:cubicBezTo>
                    <a:pt x="17342316" y="1184619"/>
                    <a:pt x="17337236" y="1271937"/>
                    <a:pt x="17341047" y="1355587"/>
                  </a:cubicBezTo>
                  <a:lnTo>
                    <a:pt x="17338506" y="1347516"/>
                  </a:lnTo>
                  <a:cubicBezTo>
                    <a:pt x="17337236" y="1465652"/>
                    <a:pt x="17338506" y="1580120"/>
                    <a:pt x="17339777" y="1693121"/>
                  </a:cubicBezTo>
                  <a:cubicBezTo>
                    <a:pt x="17339777" y="1746686"/>
                    <a:pt x="17338506" y="1800251"/>
                    <a:pt x="17339777" y="1853816"/>
                  </a:cubicBezTo>
                  <a:cubicBezTo>
                    <a:pt x="17338506" y="1971953"/>
                    <a:pt x="17342316" y="2051200"/>
                    <a:pt x="17342316" y="2170070"/>
                  </a:cubicBezTo>
                  <a:lnTo>
                    <a:pt x="17337236" y="2173005"/>
                  </a:lnTo>
                  <a:cubicBezTo>
                    <a:pt x="17355016" y="2372590"/>
                    <a:pt x="17321997" y="2591987"/>
                    <a:pt x="17341047" y="2799644"/>
                  </a:cubicBezTo>
                  <a:lnTo>
                    <a:pt x="17334697" y="2784968"/>
                  </a:lnTo>
                  <a:cubicBezTo>
                    <a:pt x="17344856" y="2817254"/>
                    <a:pt x="17330886" y="2910443"/>
                    <a:pt x="17347397" y="2898702"/>
                  </a:cubicBezTo>
                  <a:lnTo>
                    <a:pt x="17342316" y="2935391"/>
                  </a:lnTo>
                  <a:cubicBezTo>
                    <a:pt x="17363906" y="3076274"/>
                    <a:pt x="17332156" y="3192210"/>
                    <a:pt x="17346127" y="3365379"/>
                  </a:cubicBezTo>
                  <a:lnTo>
                    <a:pt x="17342316" y="3354373"/>
                  </a:lnTo>
                  <a:cubicBezTo>
                    <a:pt x="17344856" y="3400600"/>
                    <a:pt x="17347397" y="3454165"/>
                    <a:pt x="17343586" y="3487919"/>
                  </a:cubicBezTo>
                  <a:cubicBezTo>
                    <a:pt x="17343586" y="3482782"/>
                    <a:pt x="17342316" y="3484984"/>
                    <a:pt x="17341047" y="3473977"/>
                  </a:cubicBezTo>
                  <a:cubicBezTo>
                    <a:pt x="17325806" y="3687908"/>
                    <a:pt x="17342316" y="3966038"/>
                    <a:pt x="17342316" y="4230198"/>
                  </a:cubicBezTo>
                  <a:lnTo>
                    <a:pt x="17334697" y="4199718"/>
                  </a:lnTo>
                  <a:cubicBezTo>
                    <a:pt x="17337236" y="4237818"/>
                    <a:pt x="17338506" y="4287348"/>
                    <a:pt x="17338506" y="4340688"/>
                  </a:cubicBezTo>
                  <a:lnTo>
                    <a:pt x="17338506" y="4501978"/>
                  </a:lnTo>
                  <a:cubicBezTo>
                    <a:pt x="17334697" y="4501978"/>
                    <a:pt x="17332156" y="4500708"/>
                    <a:pt x="17327077" y="4500708"/>
                  </a:cubicBezTo>
                  <a:lnTo>
                    <a:pt x="17324536" y="4501978"/>
                  </a:lnTo>
                  <a:lnTo>
                    <a:pt x="17313106" y="4507058"/>
                  </a:lnTo>
                  <a:lnTo>
                    <a:pt x="17305486" y="4507058"/>
                  </a:lnTo>
                  <a:cubicBezTo>
                    <a:pt x="17285166" y="4501978"/>
                    <a:pt x="17288977" y="4504518"/>
                    <a:pt x="17280086" y="4499438"/>
                  </a:cubicBezTo>
                  <a:cubicBezTo>
                    <a:pt x="17175947" y="4498168"/>
                    <a:pt x="17161977" y="4488008"/>
                    <a:pt x="17088316" y="4482928"/>
                  </a:cubicBezTo>
                  <a:cubicBezTo>
                    <a:pt x="17088316" y="4482928"/>
                    <a:pt x="17089586" y="4482928"/>
                    <a:pt x="17088316" y="4484198"/>
                  </a:cubicBezTo>
                  <a:cubicBezTo>
                    <a:pt x="17037516" y="4493088"/>
                    <a:pt x="16967666" y="4488008"/>
                    <a:pt x="16927027" y="4486738"/>
                  </a:cubicBezTo>
                  <a:lnTo>
                    <a:pt x="16910516" y="4482928"/>
                  </a:lnTo>
                  <a:cubicBezTo>
                    <a:pt x="16886386" y="4474038"/>
                    <a:pt x="16792406" y="4499438"/>
                    <a:pt x="16824156" y="4485468"/>
                  </a:cubicBezTo>
                  <a:cubicBezTo>
                    <a:pt x="16613336" y="4489278"/>
                    <a:pt x="16372036" y="4489278"/>
                    <a:pt x="15568890" y="4489278"/>
                  </a:cubicBezTo>
                  <a:cubicBezTo>
                    <a:pt x="15450960" y="4495628"/>
                    <a:pt x="14924820" y="4489278"/>
                    <a:pt x="15110784" y="4499438"/>
                  </a:cubicBezTo>
                  <a:cubicBezTo>
                    <a:pt x="14902143" y="4486738"/>
                    <a:pt x="14276217" y="4484198"/>
                    <a:pt x="14044897" y="4484198"/>
                  </a:cubicBezTo>
                  <a:cubicBezTo>
                    <a:pt x="14053968" y="4482928"/>
                    <a:pt x="14063039" y="4481658"/>
                    <a:pt x="14099325" y="4481658"/>
                  </a:cubicBezTo>
                  <a:cubicBezTo>
                    <a:pt x="13650292" y="4465148"/>
                    <a:pt x="13564113" y="4496898"/>
                    <a:pt x="13142294" y="4476578"/>
                  </a:cubicBezTo>
                  <a:cubicBezTo>
                    <a:pt x="13074259" y="4490548"/>
                    <a:pt x="12375762" y="4472768"/>
                    <a:pt x="12135371" y="4488008"/>
                  </a:cubicBezTo>
                  <a:cubicBezTo>
                    <a:pt x="12085478" y="4485468"/>
                    <a:pt x="12067335" y="4481658"/>
                    <a:pt x="12085478" y="4480388"/>
                  </a:cubicBezTo>
                  <a:cubicBezTo>
                    <a:pt x="11323482" y="4477848"/>
                    <a:pt x="10484379" y="4476578"/>
                    <a:pt x="9844847" y="4474038"/>
                  </a:cubicBezTo>
                  <a:cubicBezTo>
                    <a:pt x="9296028" y="4486738"/>
                    <a:pt x="8515889" y="4468958"/>
                    <a:pt x="8039642" y="4485468"/>
                  </a:cubicBezTo>
                  <a:cubicBezTo>
                    <a:pt x="7649572" y="4481658"/>
                    <a:pt x="7014575" y="4475308"/>
                    <a:pt x="6470292" y="4481658"/>
                  </a:cubicBezTo>
                  <a:lnTo>
                    <a:pt x="6524721" y="4479118"/>
                  </a:lnTo>
                  <a:cubicBezTo>
                    <a:pt x="5907867" y="4480388"/>
                    <a:pt x="5136799" y="4480388"/>
                    <a:pt x="4714980" y="4491818"/>
                  </a:cubicBezTo>
                  <a:cubicBezTo>
                    <a:pt x="4533552" y="4475308"/>
                    <a:pt x="4265946" y="4479118"/>
                    <a:pt x="3998341" y="4474038"/>
                  </a:cubicBezTo>
                  <a:cubicBezTo>
                    <a:pt x="3585593" y="4481658"/>
                    <a:pt x="2755561" y="4479118"/>
                    <a:pt x="2125100" y="4486738"/>
                  </a:cubicBezTo>
                  <a:cubicBezTo>
                    <a:pt x="2029851" y="4479118"/>
                    <a:pt x="1608031" y="4490548"/>
                    <a:pt x="1576282" y="4479118"/>
                  </a:cubicBezTo>
                  <a:cubicBezTo>
                    <a:pt x="1004570" y="4486738"/>
                    <a:pt x="814070" y="4490548"/>
                    <a:pt x="617220" y="4491818"/>
                  </a:cubicBezTo>
                  <a:lnTo>
                    <a:pt x="318770" y="4491818"/>
                  </a:lnTo>
                  <a:lnTo>
                    <a:pt x="168910" y="4490548"/>
                  </a:lnTo>
                  <a:lnTo>
                    <a:pt x="93980" y="4489278"/>
                  </a:lnTo>
                  <a:lnTo>
                    <a:pt x="58420" y="4489278"/>
                  </a:lnTo>
                  <a:lnTo>
                    <a:pt x="45720" y="4488008"/>
                  </a:lnTo>
                  <a:lnTo>
                    <a:pt x="48260" y="4488008"/>
                  </a:lnTo>
                  <a:cubicBezTo>
                    <a:pt x="52070" y="4345768"/>
                    <a:pt x="55880" y="4206068"/>
                    <a:pt x="58420" y="4071448"/>
                  </a:cubicBezTo>
                  <a:cubicBezTo>
                    <a:pt x="55880" y="4047318"/>
                    <a:pt x="53340" y="4023188"/>
                    <a:pt x="49530" y="3997788"/>
                  </a:cubicBezTo>
                  <a:cubicBezTo>
                    <a:pt x="46990" y="3832688"/>
                    <a:pt x="45720" y="3649808"/>
                    <a:pt x="45720" y="3490120"/>
                  </a:cubicBezTo>
                  <a:cubicBezTo>
                    <a:pt x="46990" y="3465906"/>
                    <a:pt x="48260" y="3440958"/>
                    <a:pt x="45720" y="3415275"/>
                  </a:cubicBezTo>
                  <a:lnTo>
                    <a:pt x="45720" y="3399133"/>
                  </a:lnTo>
                  <a:lnTo>
                    <a:pt x="48260" y="3395464"/>
                  </a:lnTo>
                  <a:lnTo>
                    <a:pt x="49530" y="3355840"/>
                  </a:lnTo>
                  <a:cubicBezTo>
                    <a:pt x="50800" y="3356574"/>
                    <a:pt x="53340" y="3356574"/>
                    <a:pt x="54610" y="3359509"/>
                  </a:cubicBezTo>
                  <a:lnTo>
                    <a:pt x="54610" y="3367581"/>
                  </a:lnTo>
                  <a:lnTo>
                    <a:pt x="54610" y="3360243"/>
                  </a:lnTo>
                  <a:cubicBezTo>
                    <a:pt x="55880" y="3362444"/>
                    <a:pt x="57150" y="3365379"/>
                    <a:pt x="57150" y="3369782"/>
                  </a:cubicBezTo>
                  <a:lnTo>
                    <a:pt x="57150" y="3162859"/>
                  </a:lnTo>
                  <a:cubicBezTo>
                    <a:pt x="58420" y="3164327"/>
                    <a:pt x="59690" y="3165794"/>
                    <a:pt x="58420" y="3170931"/>
                  </a:cubicBezTo>
                  <a:cubicBezTo>
                    <a:pt x="69850" y="3118099"/>
                    <a:pt x="57150" y="3096086"/>
                    <a:pt x="57150" y="3062333"/>
                  </a:cubicBezTo>
                  <a:lnTo>
                    <a:pt x="57150" y="3055729"/>
                  </a:lnTo>
                  <a:cubicBezTo>
                    <a:pt x="57150" y="3043989"/>
                    <a:pt x="59690" y="3031515"/>
                    <a:pt x="63500" y="3015372"/>
                  </a:cubicBezTo>
                  <a:cubicBezTo>
                    <a:pt x="50800" y="3005833"/>
                    <a:pt x="64770" y="2907508"/>
                    <a:pt x="54610" y="2862014"/>
                  </a:cubicBezTo>
                  <a:lnTo>
                    <a:pt x="54610" y="2845871"/>
                  </a:lnTo>
                  <a:cubicBezTo>
                    <a:pt x="57150" y="2842936"/>
                    <a:pt x="58420" y="2841468"/>
                    <a:pt x="59690" y="2843670"/>
                  </a:cubicBezTo>
                  <a:cubicBezTo>
                    <a:pt x="62230" y="2720397"/>
                    <a:pt x="63500" y="2583916"/>
                    <a:pt x="66040" y="2478987"/>
                  </a:cubicBezTo>
                  <a:cubicBezTo>
                    <a:pt x="53340" y="2389467"/>
                    <a:pt x="71120" y="2262525"/>
                    <a:pt x="54610" y="2186213"/>
                  </a:cubicBezTo>
                  <a:cubicBezTo>
                    <a:pt x="58420" y="2122375"/>
                    <a:pt x="64770" y="2019648"/>
                    <a:pt x="58420" y="1930862"/>
                  </a:cubicBezTo>
                  <a:lnTo>
                    <a:pt x="60960" y="1939667"/>
                  </a:lnTo>
                  <a:cubicBezTo>
                    <a:pt x="59690" y="1839141"/>
                    <a:pt x="59690" y="1714400"/>
                    <a:pt x="48260" y="1645426"/>
                  </a:cubicBezTo>
                  <a:cubicBezTo>
                    <a:pt x="64770" y="1616075"/>
                    <a:pt x="60960" y="1572783"/>
                    <a:pt x="66040" y="1529490"/>
                  </a:cubicBezTo>
                  <a:cubicBezTo>
                    <a:pt x="58420" y="1462717"/>
                    <a:pt x="60960" y="1327704"/>
                    <a:pt x="53340" y="1225710"/>
                  </a:cubicBezTo>
                  <a:cubicBezTo>
                    <a:pt x="60960" y="1210301"/>
                    <a:pt x="50800" y="1141327"/>
                    <a:pt x="60960" y="1136190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100034" y="58420"/>
                    <a:pt x="1440211" y="72390"/>
                    <a:pt x="1821209" y="63500"/>
                  </a:cubicBezTo>
                  <a:lnTo>
                    <a:pt x="1843887" y="66040"/>
                  </a:lnTo>
                  <a:lnTo>
                    <a:pt x="2084279" y="62230"/>
                  </a:lnTo>
                  <a:cubicBezTo>
                    <a:pt x="2079743" y="64770"/>
                    <a:pt x="2070672" y="69850"/>
                    <a:pt x="1998101" y="69850"/>
                  </a:cubicBezTo>
                  <a:cubicBezTo>
                    <a:pt x="4928157" y="73660"/>
                    <a:pt x="7948928" y="55880"/>
                    <a:pt x="10956091" y="58420"/>
                  </a:cubicBezTo>
                  <a:lnTo>
                    <a:pt x="10842698" y="62230"/>
                  </a:lnTo>
                  <a:lnTo>
                    <a:pt x="11427803" y="55880"/>
                  </a:lnTo>
                  <a:cubicBezTo>
                    <a:pt x="11423267" y="57150"/>
                    <a:pt x="11396053" y="58420"/>
                    <a:pt x="11368838" y="59690"/>
                  </a:cubicBezTo>
                  <a:cubicBezTo>
                    <a:pt x="12117228" y="66040"/>
                    <a:pt x="12892831" y="55880"/>
                    <a:pt x="13618542" y="57150"/>
                  </a:cubicBezTo>
                  <a:cubicBezTo>
                    <a:pt x="13614006" y="58420"/>
                    <a:pt x="13505149" y="62230"/>
                    <a:pt x="13604934" y="64770"/>
                  </a:cubicBezTo>
                  <a:cubicBezTo>
                    <a:pt x="14144682" y="54610"/>
                    <a:pt x="14471251" y="77470"/>
                    <a:pt x="14738857" y="57150"/>
                  </a:cubicBezTo>
                  <a:cubicBezTo>
                    <a:pt x="14766072" y="58420"/>
                    <a:pt x="14779679" y="62230"/>
                    <a:pt x="14725250" y="64770"/>
                  </a:cubicBezTo>
                  <a:cubicBezTo>
                    <a:pt x="16226564" y="58420"/>
                    <a:pt x="16751766" y="58420"/>
                    <a:pt x="17174677" y="62230"/>
                  </a:cubicBezTo>
                  <a:cubicBezTo>
                    <a:pt x="17222936" y="59690"/>
                    <a:pt x="17273736" y="58420"/>
                    <a:pt x="17324536" y="55880"/>
                  </a:cubicBezTo>
                  <a:lnTo>
                    <a:pt x="17324536" y="20320"/>
                  </a:lnTo>
                  <a:cubicBezTo>
                    <a:pt x="17046406" y="19050"/>
                    <a:pt x="16767006" y="19050"/>
                    <a:pt x="16487606" y="17780"/>
                  </a:cubicBezTo>
                  <a:cubicBezTo>
                    <a:pt x="13641220" y="12700"/>
                    <a:pt x="10856306" y="0"/>
                    <a:pt x="7758428" y="24130"/>
                  </a:cubicBezTo>
                  <a:cubicBezTo>
                    <a:pt x="7762965" y="22860"/>
                    <a:pt x="7735750" y="21590"/>
                    <a:pt x="7817393" y="20320"/>
                  </a:cubicBezTo>
                  <a:cubicBezTo>
                    <a:pt x="6923862" y="24130"/>
                    <a:pt x="6111973" y="17780"/>
                    <a:pt x="5268334" y="21590"/>
                  </a:cubicBezTo>
                  <a:lnTo>
                    <a:pt x="5272870" y="20320"/>
                  </a:lnTo>
                  <a:cubicBezTo>
                    <a:pt x="319552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252859"/>
                    <a:pt x="20320" y="1518484"/>
                  </a:cubicBezTo>
                  <a:cubicBezTo>
                    <a:pt x="26670" y="1846478"/>
                    <a:pt x="8890" y="2164200"/>
                    <a:pt x="13970" y="2491461"/>
                  </a:cubicBezTo>
                  <a:cubicBezTo>
                    <a:pt x="7620" y="2741676"/>
                    <a:pt x="21590" y="3001430"/>
                    <a:pt x="25400" y="3258983"/>
                  </a:cubicBezTo>
                  <a:cubicBezTo>
                    <a:pt x="20320" y="3355107"/>
                    <a:pt x="13970" y="3454165"/>
                    <a:pt x="15240" y="3576148"/>
                  </a:cubicBezTo>
                  <a:lnTo>
                    <a:pt x="19050" y="3563448"/>
                  </a:lnTo>
                  <a:cubicBezTo>
                    <a:pt x="13970" y="3612978"/>
                    <a:pt x="15240" y="3667588"/>
                    <a:pt x="19050" y="3719658"/>
                  </a:cubicBezTo>
                  <a:cubicBezTo>
                    <a:pt x="17780" y="3780618"/>
                    <a:pt x="17780" y="3842848"/>
                    <a:pt x="19050" y="3905078"/>
                  </a:cubicBezTo>
                  <a:cubicBezTo>
                    <a:pt x="19050" y="3906348"/>
                    <a:pt x="19050" y="3908888"/>
                    <a:pt x="17780" y="3910158"/>
                  </a:cubicBezTo>
                  <a:lnTo>
                    <a:pt x="16510" y="3897458"/>
                  </a:lnTo>
                  <a:cubicBezTo>
                    <a:pt x="12700" y="3921588"/>
                    <a:pt x="15240" y="3949528"/>
                    <a:pt x="19050" y="3977468"/>
                  </a:cubicBezTo>
                  <a:cubicBezTo>
                    <a:pt x="19050" y="4001598"/>
                    <a:pt x="20320" y="4024458"/>
                    <a:pt x="20320" y="4048588"/>
                  </a:cubicBezTo>
                  <a:lnTo>
                    <a:pt x="24130" y="4244168"/>
                  </a:lnTo>
                  <a:cubicBezTo>
                    <a:pt x="21590" y="4293698"/>
                    <a:pt x="34290" y="4416888"/>
                    <a:pt x="15240" y="4420698"/>
                  </a:cubicBezTo>
                  <a:cubicBezTo>
                    <a:pt x="15240" y="4377518"/>
                    <a:pt x="6350" y="4488008"/>
                    <a:pt x="1270" y="4391488"/>
                  </a:cubicBezTo>
                  <a:cubicBezTo>
                    <a:pt x="0" y="4402918"/>
                    <a:pt x="0" y="4430858"/>
                    <a:pt x="0" y="4460068"/>
                  </a:cubicBezTo>
                  <a:cubicBezTo>
                    <a:pt x="0" y="4468958"/>
                    <a:pt x="1270" y="4477848"/>
                    <a:pt x="1270" y="4485468"/>
                  </a:cubicBezTo>
                  <a:cubicBezTo>
                    <a:pt x="2540" y="4503248"/>
                    <a:pt x="5080" y="4515948"/>
                    <a:pt x="7620" y="4512138"/>
                  </a:cubicBezTo>
                  <a:cubicBezTo>
                    <a:pt x="17780" y="4522298"/>
                    <a:pt x="25400" y="4566748"/>
                    <a:pt x="33020" y="4505788"/>
                  </a:cubicBezTo>
                  <a:lnTo>
                    <a:pt x="60960" y="4505788"/>
                  </a:lnTo>
                  <a:cubicBezTo>
                    <a:pt x="91440" y="4505788"/>
                    <a:pt x="121920" y="4505788"/>
                    <a:pt x="152400" y="4507058"/>
                  </a:cubicBezTo>
                  <a:cubicBezTo>
                    <a:pt x="194310" y="4508328"/>
                    <a:pt x="234950" y="4509598"/>
                    <a:pt x="273050" y="4510868"/>
                  </a:cubicBezTo>
                  <a:cubicBezTo>
                    <a:pt x="991870" y="4537538"/>
                    <a:pt x="3386022" y="4521028"/>
                    <a:pt x="5953224" y="4504518"/>
                  </a:cubicBezTo>
                  <a:cubicBezTo>
                    <a:pt x="8130355" y="4513408"/>
                    <a:pt x="10307487" y="4493088"/>
                    <a:pt x="12425655" y="4505788"/>
                  </a:cubicBezTo>
                  <a:cubicBezTo>
                    <a:pt x="11255447" y="4508328"/>
                    <a:pt x="10098845" y="4513408"/>
                    <a:pt x="8892351" y="4517218"/>
                  </a:cubicBezTo>
                  <a:cubicBezTo>
                    <a:pt x="8919565" y="4515948"/>
                    <a:pt x="8933172" y="4514678"/>
                    <a:pt x="8960387" y="4513408"/>
                  </a:cubicBezTo>
                  <a:cubicBezTo>
                    <a:pt x="8869673" y="4515948"/>
                    <a:pt x="8769888" y="4519758"/>
                    <a:pt x="8665567" y="4518488"/>
                  </a:cubicBezTo>
                  <a:cubicBezTo>
                    <a:pt x="8638352" y="4517218"/>
                    <a:pt x="8692781" y="4515948"/>
                    <a:pt x="8729066" y="4514678"/>
                  </a:cubicBezTo>
                  <a:cubicBezTo>
                    <a:pt x="8329925" y="4504518"/>
                    <a:pt x="7563394" y="4521028"/>
                    <a:pt x="7313931" y="4513408"/>
                  </a:cubicBezTo>
                  <a:cubicBezTo>
                    <a:pt x="7200538" y="4514678"/>
                    <a:pt x="7150646" y="4518488"/>
                    <a:pt x="7214145" y="4522298"/>
                  </a:cubicBezTo>
                  <a:cubicBezTo>
                    <a:pt x="5744582" y="4524838"/>
                    <a:pt x="4170697" y="4527378"/>
                    <a:pt x="2669383" y="4534998"/>
                  </a:cubicBezTo>
                  <a:cubicBezTo>
                    <a:pt x="2596812" y="4533728"/>
                    <a:pt x="2583205" y="4531188"/>
                    <a:pt x="2605883" y="4527378"/>
                  </a:cubicBezTo>
                  <a:cubicBezTo>
                    <a:pt x="1326819" y="4543888"/>
                    <a:pt x="735330" y="4537538"/>
                    <a:pt x="368300" y="4534998"/>
                  </a:cubicBezTo>
                  <a:cubicBezTo>
                    <a:pt x="354330" y="4538808"/>
                    <a:pt x="405130" y="4540078"/>
                    <a:pt x="369570" y="4543888"/>
                  </a:cubicBezTo>
                  <a:cubicBezTo>
                    <a:pt x="487680" y="4548968"/>
                    <a:pt x="585470" y="4533728"/>
                    <a:pt x="692150" y="4541348"/>
                  </a:cubicBezTo>
                  <a:lnTo>
                    <a:pt x="678180" y="4545158"/>
                  </a:lnTo>
                  <a:cubicBezTo>
                    <a:pt x="755650" y="4547698"/>
                    <a:pt x="693420" y="4534998"/>
                    <a:pt x="774700" y="4540078"/>
                  </a:cubicBezTo>
                  <a:cubicBezTo>
                    <a:pt x="806450" y="4543888"/>
                    <a:pt x="767080" y="4545158"/>
                    <a:pt x="781050" y="4546428"/>
                  </a:cubicBezTo>
                  <a:cubicBezTo>
                    <a:pt x="946150" y="4545158"/>
                    <a:pt x="1354033" y="4548968"/>
                    <a:pt x="1911923" y="4538808"/>
                  </a:cubicBezTo>
                  <a:cubicBezTo>
                    <a:pt x="2047994" y="4547698"/>
                    <a:pt x="2546920" y="4538808"/>
                    <a:pt x="2764633" y="4547698"/>
                  </a:cubicBezTo>
                  <a:cubicBezTo>
                    <a:pt x="2918846" y="4543888"/>
                    <a:pt x="3068524" y="4545158"/>
                    <a:pt x="3127488" y="4538808"/>
                  </a:cubicBezTo>
                  <a:cubicBezTo>
                    <a:pt x="5195763" y="4543888"/>
                    <a:pt x="7309395" y="4534998"/>
                    <a:pt x="9427563" y="4534998"/>
                  </a:cubicBezTo>
                  <a:cubicBezTo>
                    <a:pt x="10420879" y="4517218"/>
                    <a:pt x="11604694" y="4538808"/>
                    <a:pt x="12783974" y="4532458"/>
                  </a:cubicBezTo>
                  <a:cubicBezTo>
                    <a:pt x="12793046" y="4532458"/>
                    <a:pt x="12788510" y="4533728"/>
                    <a:pt x="12783974" y="4533728"/>
                  </a:cubicBezTo>
                  <a:cubicBezTo>
                    <a:pt x="13169507" y="4529918"/>
                    <a:pt x="13727397" y="4527378"/>
                    <a:pt x="14185503" y="4529918"/>
                  </a:cubicBezTo>
                  <a:lnTo>
                    <a:pt x="14575572" y="4522298"/>
                  </a:lnTo>
                  <a:cubicBezTo>
                    <a:pt x="15450960" y="4527378"/>
                    <a:pt x="16335421" y="4529918"/>
                    <a:pt x="16599366" y="4529918"/>
                  </a:cubicBezTo>
                  <a:lnTo>
                    <a:pt x="17238177" y="4529918"/>
                  </a:lnTo>
                  <a:cubicBezTo>
                    <a:pt x="17234366" y="4531188"/>
                    <a:pt x="17222936" y="4532458"/>
                    <a:pt x="17198806" y="4533728"/>
                  </a:cubicBezTo>
                  <a:cubicBezTo>
                    <a:pt x="17217856" y="4534998"/>
                    <a:pt x="17290247" y="4534998"/>
                    <a:pt x="17325806" y="4531188"/>
                  </a:cubicBezTo>
                  <a:cubicBezTo>
                    <a:pt x="17330886" y="4531188"/>
                    <a:pt x="17335966" y="4529918"/>
                    <a:pt x="17339777" y="4529918"/>
                  </a:cubicBezTo>
                  <a:lnTo>
                    <a:pt x="17365177" y="4529918"/>
                  </a:lnTo>
                  <a:lnTo>
                    <a:pt x="17365177" y="4514678"/>
                  </a:lnTo>
                  <a:cubicBezTo>
                    <a:pt x="17372797" y="4510868"/>
                    <a:pt x="17358827" y="4512138"/>
                    <a:pt x="17365177" y="4504518"/>
                  </a:cubicBezTo>
                  <a:lnTo>
                    <a:pt x="17365177" y="4198448"/>
                  </a:lnTo>
                  <a:cubicBezTo>
                    <a:pt x="17370256" y="4217498"/>
                    <a:pt x="17362636" y="4280998"/>
                    <a:pt x="17371527" y="4272108"/>
                  </a:cubicBezTo>
                  <a:cubicBezTo>
                    <a:pt x="17375336" y="4227658"/>
                    <a:pt x="17368986" y="4208608"/>
                    <a:pt x="17365177" y="4198448"/>
                  </a:cubicBezTo>
                  <a:cubicBezTo>
                    <a:pt x="17365177" y="4016838"/>
                    <a:pt x="17366447" y="3833958"/>
                    <a:pt x="17366447" y="3652348"/>
                  </a:cubicBezTo>
                  <a:cubicBezTo>
                    <a:pt x="17367716" y="3536778"/>
                    <a:pt x="17367716" y="3464438"/>
                    <a:pt x="17368986" y="3399133"/>
                  </a:cubicBezTo>
                  <a:cubicBezTo>
                    <a:pt x="17375336" y="3591388"/>
                    <a:pt x="17370256" y="3879678"/>
                    <a:pt x="17368986" y="4162888"/>
                  </a:cubicBezTo>
                  <a:cubicBezTo>
                    <a:pt x="17372797" y="4176858"/>
                    <a:pt x="17374066" y="4126058"/>
                    <a:pt x="17377877" y="4161618"/>
                  </a:cubicBezTo>
                  <a:cubicBezTo>
                    <a:pt x="17382956" y="4043508"/>
                    <a:pt x="17367716" y="3945718"/>
                    <a:pt x="17375336" y="3839038"/>
                  </a:cubicBezTo>
                  <a:lnTo>
                    <a:pt x="17379147" y="3853008"/>
                  </a:lnTo>
                  <a:cubicBezTo>
                    <a:pt x="17381686" y="3775538"/>
                    <a:pt x="17368986" y="3837768"/>
                    <a:pt x="17374066" y="3756488"/>
                  </a:cubicBezTo>
                  <a:cubicBezTo>
                    <a:pt x="17379147" y="3727278"/>
                    <a:pt x="17380416" y="3767918"/>
                    <a:pt x="17381686" y="3752678"/>
                  </a:cubicBezTo>
                  <a:close/>
                  <a:moveTo>
                    <a:pt x="16909247" y="4503248"/>
                  </a:moveTo>
                  <a:lnTo>
                    <a:pt x="16937186" y="4503248"/>
                  </a:lnTo>
                  <a:cubicBezTo>
                    <a:pt x="16930836" y="4501978"/>
                    <a:pt x="16921947" y="4501978"/>
                    <a:pt x="16909247" y="4503248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750036" y="4110705"/>
            <a:ext cx="3053964" cy="830305"/>
            <a:chOff x="0" y="0"/>
            <a:chExt cx="17388036" cy="4727423"/>
          </a:xfrm>
        </p:grpSpPr>
        <p:sp>
          <p:nvSpPr>
            <p:cNvPr id="39" name="Freeform 39"/>
            <p:cNvSpPr/>
            <p:nvPr/>
          </p:nvSpPr>
          <p:spPr>
            <a:xfrm>
              <a:off x="1270" y="-10160"/>
              <a:ext cx="17384227" cy="4751553"/>
            </a:xfrm>
            <a:custGeom>
              <a:avLst/>
              <a:gdLst/>
              <a:ahLst/>
              <a:cxnLst/>
              <a:rect l="l" t="t" r="r" b="b"/>
              <a:pathLst>
                <a:path w="17384227" h="4751553">
                  <a:moveTo>
                    <a:pt x="17381686" y="3937483"/>
                  </a:moveTo>
                  <a:cubicBezTo>
                    <a:pt x="17380416" y="3772383"/>
                    <a:pt x="17384227" y="3640234"/>
                    <a:pt x="17374066" y="3543255"/>
                  </a:cubicBezTo>
                  <a:cubicBezTo>
                    <a:pt x="17382956" y="3519602"/>
                    <a:pt x="17374066" y="3432873"/>
                    <a:pt x="17382956" y="3395027"/>
                  </a:cubicBezTo>
                  <a:cubicBezTo>
                    <a:pt x="17379147" y="3368221"/>
                    <a:pt x="17380416" y="3341413"/>
                    <a:pt x="17374066" y="3331952"/>
                  </a:cubicBezTo>
                  <a:lnTo>
                    <a:pt x="17374066" y="3305933"/>
                  </a:lnTo>
                  <a:cubicBezTo>
                    <a:pt x="17376606" y="3025247"/>
                    <a:pt x="17377877" y="2754022"/>
                    <a:pt x="17371527" y="2472547"/>
                  </a:cubicBezTo>
                  <a:cubicBezTo>
                    <a:pt x="17371527" y="2393703"/>
                    <a:pt x="17370256" y="2315647"/>
                    <a:pt x="17370256" y="2236802"/>
                  </a:cubicBezTo>
                  <a:cubicBezTo>
                    <a:pt x="17367716" y="2216303"/>
                    <a:pt x="17366447" y="2195015"/>
                    <a:pt x="17365177" y="2172938"/>
                  </a:cubicBezTo>
                  <a:cubicBezTo>
                    <a:pt x="17363906" y="2075171"/>
                    <a:pt x="17366447" y="1981346"/>
                    <a:pt x="17366447" y="1888310"/>
                  </a:cubicBezTo>
                  <a:cubicBezTo>
                    <a:pt x="17368986" y="1811042"/>
                    <a:pt x="17370256" y="1731409"/>
                    <a:pt x="17367716" y="1652565"/>
                  </a:cubicBezTo>
                  <a:cubicBezTo>
                    <a:pt x="17367716" y="1650988"/>
                    <a:pt x="17368986" y="1651776"/>
                    <a:pt x="17368986" y="1652565"/>
                  </a:cubicBezTo>
                  <a:cubicBezTo>
                    <a:pt x="17365177" y="1585547"/>
                    <a:pt x="17362636" y="1488568"/>
                    <a:pt x="17365177" y="1408936"/>
                  </a:cubicBezTo>
                  <a:lnTo>
                    <a:pt x="17360097" y="1363206"/>
                  </a:lnTo>
                  <a:lnTo>
                    <a:pt x="17360097" y="1234689"/>
                  </a:lnTo>
                  <a:cubicBezTo>
                    <a:pt x="17362636" y="1117211"/>
                    <a:pt x="17365177" y="974090"/>
                    <a:pt x="17365177" y="783590"/>
                  </a:cubicBezTo>
                  <a:cubicBezTo>
                    <a:pt x="17365177" y="548640"/>
                    <a:pt x="17365177" y="311150"/>
                    <a:pt x="17366447" y="74930"/>
                  </a:cubicBezTo>
                  <a:lnTo>
                    <a:pt x="17366447" y="17780"/>
                  </a:lnTo>
                  <a:lnTo>
                    <a:pt x="17325806" y="17780"/>
                  </a:lnTo>
                  <a:lnTo>
                    <a:pt x="17325806" y="52070"/>
                  </a:lnTo>
                  <a:lnTo>
                    <a:pt x="17332156" y="52070"/>
                  </a:lnTo>
                  <a:lnTo>
                    <a:pt x="17332156" y="74930"/>
                  </a:lnTo>
                  <a:cubicBezTo>
                    <a:pt x="17332156" y="100330"/>
                    <a:pt x="17333427" y="127000"/>
                    <a:pt x="17333427" y="153670"/>
                  </a:cubicBezTo>
                  <a:cubicBezTo>
                    <a:pt x="17333427" y="191770"/>
                    <a:pt x="17333427" y="231140"/>
                    <a:pt x="17334697" y="270510"/>
                  </a:cubicBezTo>
                  <a:lnTo>
                    <a:pt x="17334697" y="508000"/>
                  </a:lnTo>
                  <a:cubicBezTo>
                    <a:pt x="17334697" y="661670"/>
                    <a:pt x="17335966" y="815340"/>
                    <a:pt x="17341047" y="965200"/>
                  </a:cubicBezTo>
                  <a:lnTo>
                    <a:pt x="17335966" y="955040"/>
                  </a:lnTo>
                  <a:cubicBezTo>
                    <a:pt x="17338506" y="993140"/>
                    <a:pt x="17338506" y="1033780"/>
                    <a:pt x="17339777" y="1062020"/>
                  </a:cubicBezTo>
                  <a:cubicBezTo>
                    <a:pt x="17339777" y="1076212"/>
                    <a:pt x="17341047" y="1090404"/>
                    <a:pt x="17341047" y="1105384"/>
                  </a:cubicBezTo>
                  <a:cubicBezTo>
                    <a:pt x="17342316" y="1195267"/>
                    <a:pt x="17337236" y="1289092"/>
                    <a:pt x="17341047" y="1378975"/>
                  </a:cubicBezTo>
                  <a:lnTo>
                    <a:pt x="17338506" y="1370302"/>
                  </a:lnTo>
                  <a:cubicBezTo>
                    <a:pt x="17337236" y="1497241"/>
                    <a:pt x="17338506" y="1620239"/>
                    <a:pt x="17339777" y="1741659"/>
                  </a:cubicBezTo>
                  <a:cubicBezTo>
                    <a:pt x="17339777" y="1799216"/>
                    <a:pt x="17338506" y="1856772"/>
                    <a:pt x="17339777" y="1914329"/>
                  </a:cubicBezTo>
                  <a:cubicBezTo>
                    <a:pt x="17338506" y="2041268"/>
                    <a:pt x="17342316" y="2126420"/>
                    <a:pt x="17342316" y="2254148"/>
                  </a:cubicBezTo>
                  <a:lnTo>
                    <a:pt x="17337236" y="2257302"/>
                  </a:lnTo>
                  <a:cubicBezTo>
                    <a:pt x="17355016" y="2471759"/>
                    <a:pt x="17321997" y="2707504"/>
                    <a:pt x="17341047" y="2930634"/>
                  </a:cubicBezTo>
                  <a:lnTo>
                    <a:pt x="17334697" y="2914865"/>
                  </a:lnTo>
                  <a:cubicBezTo>
                    <a:pt x="17344856" y="2949556"/>
                    <a:pt x="17330886" y="3049689"/>
                    <a:pt x="17347397" y="3037074"/>
                  </a:cubicBezTo>
                  <a:lnTo>
                    <a:pt x="17342316" y="3076496"/>
                  </a:lnTo>
                  <a:cubicBezTo>
                    <a:pt x="17363906" y="3227877"/>
                    <a:pt x="17332156" y="3352452"/>
                    <a:pt x="17346127" y="3538524"/>
                  </a:cubicBezTo>
                  <a:lnTo>
                    <a:pt x="17342316" y="3526698"/>
                  </a:lnTo>
                  <a:cubicBezTo>
                    <a:pt x="17344856" y="3576370"/>
                    <a:pt x="17347397" y="3633926"/>
                    <a:pt x="17343586" y="3670195"/>
                  </a:cubicBezTo>
                  <a:cubicBezTo>
                    <a:pt x="17343586" y="3664676"/>
                    <a:pt x="17342316" y="3667041"/>
                    <a:pt x="17341047" y="3655214"/>
                  </a:cubicBezTo>
                  <a:cubicBezTo>
                    <a:pt x="17325806" y="3872713"/>
                    <a:pt x="17342316" y="4150843"/>
                    <a:pt x="17342316" y="4415003"/>
                  </a:cubicBezTo>
                  <a:lnTo>
                    <a:pt x="17334697" y="4384523"/>
                  </a:lnTo>
                  <a:cubicBezTo>
                    <a:pt x="17337236" y="4422623"/>
                    <a:pt x="17338506" y="4472153"/>
                    <a:pt x="17338506" y="4525493"/>
                  </a:cubicBezTo>
                  <a:lnTo>
                    <a:pt x="17338506" y="4686783"/>
                  </a:lnTo>
                  <a:cubicBezTo>
                    <a:pt x="17334697" y="4686783"/>
                    <a:pt x="17332156" y="4685513"/>
                    <a:pt x="17327077" y="4685513"/>
                  </a:cubicBezTo>
                  <a:lnTo>
                    <a:pt x="17324536" y="4686783"/>
                  </a:lnTo>
                  <a:lnTo>
                    <a:pt x="17313106" y="4691863"/>
                  </a:lnTo>
                  <a:lnTo>
                    <a:pt x="17305486" y="4691863"/>
                  </a:lnTo>
                  <a:cubicBezTo>
                    <a:pt x="17285166" y="4686783"/>
                    <a:pt x="17288977" y="4689323"/>
                    <a:pt x="17280086" y="4684243"/>
                  </a:cubicBezTo>
                  <a:cubicBezTo>
                    <a:pt x="17175947" y="4682973"/>
                    <a:pt x="17161977" y="4672813"/>
                    <a:pt x="17088316" y="4667733"/>
                  </a:cubicBezTo>
                  <a:cubicBezTo>
                    <a:pt x="17088316" y="4667733"/>
                    <a:pt x="17089586" y="4667733"/>
                    <a:pt x="17088316" y="4669003"/>
                  </a:cubicBezTo>
                  <a:cubicBezTo>
                    <a:pt x="17037516" y="4677893"/>
                    <a:pt x="16967666" y="4672813"/>
                    <a:pt x="16927027" y="4671543"/>
                  </a:cubicBezTo>
                  <a:lnTo>
                    <a:pt x="16910516" y="4667733"/>
                  </a:lnTo>
                  <a:cubicBezTo>
                    <a:pt x="16886386" y="4658843"/>
                    <a:pt x="16792406" y="4684243"/>
                    <a:pt x="16824156" y="4670273"/>
                  </a:cubicBezTo>
                  <a:cubicBezTo>
                    <a:pt x="16613336" y="4674083"/>
                    <a:pt x="16372036" y="4674083"/>
                    <a:pt x="15568890" y="4674083"/>
                  </a:cubicBezTo>
                  <a:cubicBezTo>
                    <a:pt x="15450960" y="4680433"/>
                    <a:pt x="14924820" y="4674083"/>
                    <a:pt x="15110784" y="4684243"/>
                  </a:cubicBezTo>
                  <a:cubicBezTo>
                    <a:pt x="14902143" y="4671543"/>
                    <a:pt x="14276217" y="4669003"/>
                    <a:pt x="14044897" y="4669003"/>
                  </a:cubicBezTo>
                  <a:cubicBezTo>
                    <a:pt x="14053968" y="4667733"/>
                    <a:pt x="14063039" y="4666463"/>
                    <a:pt x="14099325" y="4666463"/>
                  </a:cubicBezTo>
                  <a:cubicBezTo>
                    <a:pt x="13650292" y="4649953"/>
                    <a:pt x="13564113" y="4681703"/>
                    <a:pt x="13142294" y="4661383"/>
                  </a:cubicBezTo>
                  <a:cubicBezTo>
                    <a:pt x="13074259" y="4675353"/>
                    <a:pt x="12375762" y="4657573"/>
                    <a:pt x="12135371" y="4672813"/>
                  </a:cubicBezTo>
                  <a:cubicBezTo>
                    <a:pt x="12085478" y="4670273"/>
                    <a:pt x="12067335" y="4666463"/>
                    <a:pt x="12085478" y="4665193"/>
                  </a:cubicBezTo>
                  <a:cubicBezTo>
                    <a:pt x="11323482" y="4662653"/>
                    <a:pt x="10484379" y="4661383"/>
                    <a:pt x="9844847" y="4658843"/>
                  </a:cubicBezTo>
                  <a:cubicBezTo>
                    <a:pt x="9296028" y="4671543"/>
                    <a:pt x="8515889" y="4653763"/>
                    <a:pt x="8039642" y="4670273"/>
                  </a:cubicBezTo>
                  <a:cubicBezTo>
                    <a:pt x="7649572" y="4666463"/>
                    <a:pt x="7014575" y="4660113"/>
                    <a:pt x="6470292" y="4666463"/>
                  </a:cubicBezTo>
                  <a:lnTo>
                    <a:pt x="6524721" y="4663923"/>
                  </a:lnTo>
                  <a:cubicBezTo>
                    <a:pt x="5907867" y="4665193"/>
                    <a:pt x="5136799" y="4665193"/>
                    <a:pt x="4714980" y="4676623"/>
                  </a:cubicBezTo>
                  <a:cubicBezTo>
                    <a:pt x="4533552" y="4660113"/>
                    <a:pt x="4265946" y="4663923"/>
                    <a:pt x="3998341" y="4658843"/>
                  </a:cubicBezTo>
                  <a:cubicBezTo>
                    <a:pt x="3585593" y="4666463"/>
                    <a:pt x="2755561" y="4663923"/>
                    <a:pt x="2125100" y="4671543"/>
                  </a:cubicBezTo>
                  <a:cubicBezTo>
                    <a:pt x="2029851" y="4663923"/>
                    <a:pt x="1608031" y="4675353"/>
                    <a:pt x="1576282" y="4663923"/>
                  </a:cubicBezTo>
                  <a:cubicBezTo>
                    <a:pt x="1004570" y="4671543"/>
                    <a:pt x="814070" y="4675353"/>
                    <a:pt x="617220" y="4676623"/>
                  </a:cubicBezTo>
                  <a:lnTo>
                    <a:pt x="318770" y="4676623"/>
                  </a:lnTo>
                  <a:lnTo>
                    <a:pt x="168910" y="4675353"/>
                  </a:lnTo>
                  <a:lnTo>
                    <a:pt x="93980" y="4674083"/>
                  </a:lnTo>
                  <a:lnTo>
                    <a:pt x="58420" y="4674083"/>
                  </a:lnTo>
                  <a:lnTo>
                    <a:pt x="45720" y="4672813"/>
                  </a:lnTo>
                  <a:lnTo>
                    <a:pt x="48260" y="4672813"/>
                  </a:lnTo>
                  <a:cubicBezTo>
                    <a:pt x="52070" y="4530573"/>
                    <a:pt x="55880" y="4390873"/>
                    <a:pt x="58420" y="4256253"/>
                  </a:cubicBezTo>
                  <a:cubicBezTo>
                    <a:pt x="55880" y="4232123"/>
                    <a:pt x="53340" y="4207993"/>
                    <a:pt x="49530" y="4182593"/>
                  </a:cubicBezTo>
                  <a:cubicBezTo>
                    <a:pt x="46990" y="4017493"/>
                    <a:pt x="45720" y="3834613"/>
                    <a:pt x="45720" y="3672560"/>
                  </a:cubicBezTo>
                  <a:cubicBezTo>
                    <a:pt x="46990" y="3646542"/>
                    <a:pt x="48260" y="3619734"/>
                    <a:pt x="45720" y="3592139"/>
                  </a:cubicBezTo>
                  <a:lnTo>
                    <a:pt x="45720" y="3574793"/>
                  </a:lnTo>
                  <a:lnTo>
                    <a:pt x="48260" y="3570851"/>
                  </a:lnTo>
                  <a:lnTo>
                    <a:pt x="49530" y="3528275"/>
                  </a:lnTo>
                  <a:cubicBezTo>
                    <a:pt x="50800" y="3529063"/>
                    <a:pt x="53340" y="3529063"/>
                    <a:pt x="54610" y="3532217"/>
                  </a:cubicBezTo>
                  <a:lnTo>
                    <a:pt x="54610" y="3540890"/>
                  </a:lnTo>
                  <a:lnTo>
                    <a:pt x="54610" y="3533005"/>
                  </a:lnTo>
                  <a:cubicBezTo>
                    <a:pt x="55880" y="3535371"/>
                    <a:pt x="57150" y="3538524"/>
                    <a:pt x="57150" y="3543255"/>
                  </a:cubicBezTo>
                  <a:lnTo>
                    <a:pt x="57150" y="3320914"/>
                  </a:lnTo>
                  <a:cubicBezTo>
                    <a:pt x="58420" y="3322491"/>
                    <a:pt x="59690" y="3324067"/>
                    <a:pt x="58420" y="3329587"/>
                  </a:cubicBezTo>
                  <a:cubicBezTo>
                    <a:pt x="69850" y="3272819"/>
                    <a:pt x="57150" y="3249165"/>
                    <a:pt x="57150" y="3212897"/>
                  </a:cubicBezTo>
                  <a:lnTo>
                    <a:pt x="57150" y="3205801"/>
                  </a:lnTo>
                  <a:cubicBezTo>
                    <a:pt x="57150" y="3193186"/>
                    <a:pt x="59690" y="3179782"/>
                    <a:pt x="63500" y="3162436"/>
                  </a:cubicBezTo>
                  <a:cubicBezTo>
                    <a:pt x="50800" y="3152187"/>
                    <a:pt x="64770" y="3046535"/>
                    <a:pt x="54610" y="2997651"/>
                  </a:cubicBezTo>
                  <a:lnTo>
                    <a:pt x="54610" y="2980306"/>
                  </a:lnTo>
                  <a:cubicBezTo>
                    <a:pt x="57150" y="2977152"/>
                    <a:pt x="58420" y="2975575"/>
                    <a:pt x="59690" y="2977940"/>
                  </a:cubicBezTo>
                  <a:cubicBezTo>
                    <a:pt x="62230" y="2845482"/>
                    <a:pt x="63500" y="2698831"/>
                    <a:pt x="66040" y="2586083"/>
                  </a:cubicBezTo>
                  <a:cubicBezTo>
                    <a:pt x="53340" y="2489893"/>
                    <a:pt x="71120" y="2353492"/>
                    <a:pt x="54610" y="2271494"/>
                  </a:cubicBezTo>
                  <a:cubicBezTo>
                    <a:pt x="58420" y="2202899"/>
                    <a:pt x="64770" y="2092517"/>
                    <a:pt x="58420" y="1997115"/>
                  </a:cubicBezTo>
                  <a:lnTo>
                    <a:pt x="60960" y="2006577"/>
                  </a:lnTo>
                  <a:cubicBezTo>
                    <a:pt x="59690" y="1898560"/>
                    <a:pt x="59690" y="1764524"/>
                    <a:pt x="48260" y="1690410"/>
                  </a:cubicBezTo>
                  <a:cubicBezTo>
                    <a:pt x="64770" y="1658873"/>
                    <a:pt x="60960" y="1612354"/>
                    <a:pt x="66040" y="1565836"/>
                  </a:cubicBezTo>
                  <a:cubicBezTo>
                    <a:pt x="58420" y="1494088"/>
                    <a:pt x="60960" y="1349014"/>
                    <a:pt x="53340" y="1239420"/>
                  </a:cubicBezTo>
                  <a:cubicBezTo>
                    <a:pt x="60960" y="1222863"/>
                    <a:pt x="50800" y="1148749"/>
                    <a:pt x="60960" y="1143230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100034" y="58420"/>
                    <a:pt x="1440211" y="72390"/>
                    <a:pt x="1821209" y="63500"/>
                  </a:cubicBezTo>
                  <a:lnTo>
                    <a:pt x="1843887" y="66040"/>
                  </a:lnTo>
                  <a:lnTo>
                    <a:pt x="2084279" y="62230"/>
                  </a:lnTo>
                  <a:cubicBezTo>
                    <a:pt x="2079743" y="64770"/>
                    <a:pt x="2070672" y="69850"/>
                    <a:pt x="1998101" y="69850"/>
                  </a:cubicBezTo>
                  <a:cubicBezTo>
                    <a:pt x="4928157" y="73660"/>
                    <a:pt x="7948928" y="55880"/>
                    <a:pt x="10956091" y="58420"/>
                  </a:cubicBezTo>
                  <a:lnTo>
                    <a:pt x="10842698" y="62230"/>
                  </a:lnTo>
                  <a:lnTo>
                    <a:pt x="11427803" y="55880"/>
                  </a:lnTo>
                  <a:cubicBezTo>
                    <a:pt x="11423267" y="57150"/>
                    <a:pt x="11396053" y="58420"/>
                    <a:pt x="11368838" y="59690"/>
                  </a:cubicBezTo>
                  <a:cubicBezTo>
                    <a:pt x="12117228" y="66040"/>
                    <a:pt x="12892831" y="55880"/>
                    <a:pt x="13618542" y="57150"/>
                  </a:cubicBezTo>
                  <a:cubicBezTo>
                    <a:pt x="13614006" y="58420"/>
                    <a:pt x="13505149" y="62230"/>
                    <a:pt x="13604934" y="64770"/>
                  </a:cubicBezTo>
                  <a:cubicBezTo>
                    <a:pt x="14144682" y="54610"/>
                    <a:pt x="14471251" y="77470"/>
                    <a:pt x="14738857" y="57150"/>
                  </a:cubicBezTo>
                  <a:cubicBezTo>
                    <a:pt x="14766072" y="58420"/>
                    <a:pt x="14779679" y="62230"/>
                    <a:pt x="14725250" y="64770"/>
                  </a:cubicBezTo>
                  <a:cubicBezTo>
                    <a:pt x="16226564" y="58420"/>
                    <a:pt x="16751766" y="58420"/>
                    <a:pt x="17174677" y="62230"/>
                  </a:cubicBezTo>
                  <a:cubicBezTo>
                    <a:pt x="17222936" y="59690"/>
                    <a:pt x="17273736" y="58420"/>
                    <a:pt x="17324536" y="55880"/>
                  </a:cubicBezTo>
                  <a:lnTo>
                    <a:pt x="17324536" y="20320"/>
                  </a:lnTo>
                  <a:cubicBezTo>
                    <a:pt x="17046406" y="19050"/>
                    <a:pt x="16767006" y="19050"/>
                    <a:pt x="16487606" y="17780"/>
                  </a:cubicBezTo>
                  <a:cubicBezTo>
                    <a:pt x="13641220" y="12700"/>
                    <a:pt x="10856306" y="0"/>
                    <a:pt x="7758428" y="24130"/>
                  </a:cubicBezTo>
                  <a:cubicBezTo>
                    <a:pt x="7762965" y="22860"/>
                    <a:pt x="7735750" y="21590"/>
                    <a:pt x="7817393" y="20320"/>
                  </a:cubicBezTo>
                  <a:cubicBezTo>
                    <a:pt x="6923862" y="24130"/>
                    <a:pt x="6111973" y="17780"/>
                    <a:pt x="5268334" y="21590"/>
                  </a:cubicBezTo>
                  <a:lnTo>
                    <a:pt x="5272870" y="20320"/>
                  </a:lnTo>
                  <a:cubicBezTo>
                    <a:pt x="319552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268592"/>
                    <a:pt x="20320" y="1554009"/>
                  </a:cubicBezTo>
                  <a:cubicBezTo>
                    <a:pt x="26670" y="1906444"/>
                    <a:pt x="8890" y="2247841"/>
                    <a:pt x="13970" y="2599487"/>
                  </a:cubicBezTo>
                  <a:cubicBezTo>
                    <a:pt x="7620" y="2868347"/>
                    <a:pt x="21590" y="3147456"/>
                    <a:pt x="25400" y="3424200"/>
                  </a:cubicBezTo>
                  <a:cubicBezTo>
                    <a:pt x="20320" y="3527486"/>
                    <a:pt x="13970" y="3633926"/>
                    <a:pt x="15240" y="3760953"/>
                  </a:cubicBezTo>
                  <a:lnTo>
                    <a:pt x="19050" y="3748253"/>
                  </a:lnTo>
                  <a:cubicBezTo>
                    <a:pt x="13970" y="3797783"/>
                    <a:pt x="15240" y="3852393"/>
                    <a:pt x="19050" y="3904463"/>
                  </a:cubicBezTo>
                  <a:cubicBezTo>
                    <a:pt x="17780" y="3965423"/>
                    <a:pt x="17780" y="4027653"/>
                    <a:pt x="19050" y="4089883"/>
                  </a:cubicBezTo>
                  <a:cubicBezTo>
                    <a:pt x="19050" y="4091153"/>
                    <a:pt x="19050" y="4093693"/>
                    <a:pt x="17780" y="4094963"/>
                  </a:cubicBezTo>
                  <a:lnTo>
                    <a:pt x="16510" y="4082263"/>
                  </a:lnTo>
                  <a:cubicBezTo>
                    <a:pt x="12700" y="4106393"/>
                    <a:pt x="15240" y="4134333"/>
                    <a:pt x="19050" y="4162273"/>
                  </a:cubicBezTo>
                  <a:cubicBezTo>
                    <a:pt x="19050" y="4186403"/>
                    <a:pt x="20320" y="4209263"/>
                    <a:pt x="20320" y="4233393"/>
                  </a:cubicBezTo>
                  <a:lnTo>
                    <a:pt x="24130" y="4428973"/>
                  </a:lnTo>
                  <a:cubicBezTo>
                    <a:pt x="21590" y="4478503"/>
                    <a:pt x="34290" y="4601693"/>
                    <a:pt x="15240" y="4605503"/>
                  </a:cubicBezTo>
                  <a:cubicBezTo>
                    <a:pt x="15240" y="4562323"/>
                    <a:pt x="6350" y="4672813"/>
                    <a:pt x="1270" y="4576293"/>
                  </a:cubicBezTo>
                  <a:cubicBezTo>
                    <a:pt x="0" y="4587723"/>
                    <a:pt x="0" y="4615663"/>
                    <a:pt x="0" y="4644873"/>
                  </a:cubicBezTo>
                  <a:cubicBezTo>
                    <a:pt x="0" y="4653763"/>
                    <a:pt x="1270" y="4662653"/>
                    <a:pt x="1270" y="4670273"/>
                  </a:cubicBezTo>
                  <a:cubicBezTo>
                    <a:pt x="2540" y="4688053"/>
                    <a:pt x="5080" y="4700753"/>
                    <a:pt x="7620" y="4696943"/>
                  </a:cubicBezTo>
                  <a:cubicBezTo>
                    <a:pt x="17780" y="4707103"/>
                    <a:pt x="25400" y="4751553"/>
                    <a:pt x="33020" y="4690593"/>
                  </a:cubicBezTo>
                  <a:lnTo>
                    <a:pt x="60960" y="4690593"/>
                  </a:lnTo>
                  <a:cubicBezTo>
                    <a:pt x="91440" y="4690593"/>
                    <a:pt x="121920" y="4690593"/>
                    <a:pt x="152400" y="4691863"/>
                  </a:cubicBezTo>
                  <a:cubicBezTo>
                    <a:pt x="194310" y="4693133"/>
                    <a:pt x="234950" y="4694403"/>
                    <a:pt x="273050" y="4695673"/>
                  </a:cubicBezTo>
                  <a:cubicBezTo>
                    <a:pt x="991870" y="4722343"/>
                    <a:pt x="3386022" y="4705833"/>
                    <a:pt x="5953224" y="4689323"/>
                  </a:cubicBezTo>
                  <a:cubicBezTo>
                    <a:pt x="8130355" y="4698213"/>
                    <a:pt x="10307487" y="4677893"/>
                    <a:pt x="12425655" y="4690593"/>
                  </a:cubicBezTo>
                  <a:cubicBezTo>
                    <a:pt x="11255447" y="4693133"/>
                    <a:pt x="10098845" y="4698213"/>
                    <a:pt x="8892351" y="4702023"/>
                  </a:cubicBezTo>
                  <a:cubicBezTo>
                    <a:pt x="8919565" y="4700753"/>
                    <a:pt x="8933172" y="4699483"/>
                    <a:pt x="8960387" y="4698213"/>
                  </a:cubicBezTo>
                  <a:cubicBezTo>
                    <a:pt x="8869673" y="4700753"/>
                    <a:pt x="8769888" y="4704563"/>
                    <a:pt x="8665567" y="4703293"/>
                  </a:cubicBezTo>
                  <a:cubicBezTo>
                    <a:pt x="8638352" y="4702023"/>
                    <a:pt x="8692781" y="4700753"/>
                    <a:pt x="8729066" y="4699483"/>
                  </a:cubicBezTo>
                  <a:cubicBezTo>
                    <a:pt x="8329925" y="4689323"/>
                    <a:pt x="7563394" y="4705833"/>
                    <a:pt x="7313931" y="4698213"/>
                  </a:cubicBezTo>
                  <a:cubicBezTo>
                    <a:pt x="7200538" y="4699483"/>
                    <a:pt x="7150646" y="4703293"/>
                    <a:pt x="7214145" y="4707103"/>
                  </a:cubicBezTo>
                  <a:cubicBezTo>
                    <a:pt x="5744582" y="4709643"/>
                    <a:pt x="4170697" y="4712183"/>
                    <a:pt x="2669383" y="4719803"/>
                  </a:cubicBezTo>
                  <a:cubicBezTo>
                    <a:pt x="2596812" y="4718533"/>
                    <a:pt x="2583205" y="4715993"/>
                    <a:pt x="2605883" y="4712183"/>
                  </a:cubicBezTo>
                  <a:cubicBezTo>
                    <a:pt x="1326819" y="4728693"/>
                    <a:pt x="735330" y="4722343"/>
                    <a:pt x="368300" y="4719803"/>
                  </a:cubicBezTo>
                  <a:cubicBezTo>
                    <a:pt x="354330" y="4723613"/>
                    <a:pt x="405130" y="4724883"/>
                    <a:pt x="369570" y="4728693"/>
                  </a:cubicBezTo>
                  <a:cubicBezTo>
                    <a:pt x="487680" y="4733773"/>
                    <a:pt x="585470" y="4718533"/>
                    <a:pt x="692150" y="4726153"/>
                  </a:cubicBezTo>
                  <a:lnTo>
                    <a:pt x="678180" y="4729963"/>
                  </a:lnTo>
                  <a:cubicBezTo>
                    <a:pt x="755650" y="4732503"/>
                    <a:pt x="693420" y="4719803"/>
                    <a:pt x="774700" y="4724883"/>
                  </a:cubicBezTo>
                  <a:cubicBezTo>
                    <a:pt x="806450" y="4728693"/>
                    <a:pt x="767080" y="4729963"/>
                    <a:pt x="781050" y="4731233"/>
                  </a:cubicBezTo>
                  <a:cubicBezTo>
                    <a:pt x="946150" y="4729963"/>
                    <a:pt x="1354033" y="4733773"/>
                    <a:pt x="1911923" y="4723613"/>
                  </a:cubicBezTo>
                  <a:cubicBezTo>
                    <a:pt x="2047994" y="4732503"/>
                    <a:pt x="2546920" y="4723613"/>
                    <a:pt x="2764633" y="4732503"/>
                  </a:cubicBezTo>
                  <a:cubicBezTo>
                    <a:pt x="2918846" y="4728693"/>
                    <a:pt x="3068524" y="4729963"/>
                    <a:pt x="3127488" y="4723613"/>
                  </a:cubicBezTo>
                  <a:cubicBezTo>
                    <a:pt x="5195763" y="4728693"/>
                    <a:pt x="7309395" y="4719803"/>
                    <a:pt x="9427563" y="4719803"/>
                  </a:cubicBezTo>
                  <a:cubicBezTo>
                    <a:pt x="10420879" y="4702023"/>
                    <a:pt x="11604694" y="4723613"/>
                    <a:pt x="12783974" y="4717263"/>
                  </a:cubicBezTo>
                  <a:cubicBezTo>
                    <a:pt x="12793046" y="4717263"/>
                    <a:pt x="12788510" y="4718533"/>
                    <a:pt x="12783974" y="4718533"/>
                  </a:cubicBezTo>
                  <a:cubicBezTo>
                    <a:pt x="13169507" y="4714723"/>
                    <a:pt x="13727397" y="4712183"/>
                    <a:pt x="14185503" y="4714723"/>
                  </a:cubicBezTo>
                  <a:lnTo>
                    <a:pt x="14575572" y="4707103"/>
                  </a:lnTo>
                  <a:cubicBezTo>
                    <a:pt x="15450960" y="4712183"/>
                    <a:pt x="16335421" y="4714723"/>
                    <a:pt x="16599366" y="4714723"/>
                  </a:cubicBezTo>
                  <a:lnTo>
                    <a:pt x="17238177" y="4714723"/>
                  </a:lnTo>
                  <a:cubicBezTo>
                    <a:pt x="17234366" y="4715993"/>
                    <a:pt x="17222936" y="4717263"/>
                    <a:pt x="17198806" y="4718533"/>
                  </a:cubicBezTo>
                  <a:cubicBezTo>
                    <a:pt x="17217856" y="4719803"/>
                    <a:pt x="17290247" y="4719803"/>
                    <a:pt x="17325806" y="4715993"/>
                  </a:cubicBezTo>
                  <a:cubicBezTo>
                    <a:pt x="17330886" y="4715993"/>
                    <a:pt x="17335966" y="4714723"/>
                    <a:pt x="17339777" y="4714723"/>
                  </a:cubicBezTo>
                  <a:lnTo>
                    <a:pt x="17365177" y="4714723"/>
                  </a:lnTo>
                  <a:lnTo>
                    <a:pt x="17365177" y="4699483"/>
                  </a:lnTo>
                  <a:cubicBezTo>
                    <a:pt x="17372797" y="4695673"/>
                    <a:pt x="17358827" y="4696943"/>
                    <a:pt x="17365177" y="4689323"/>
                  </a:cubicBezTo>
                  <a:lnTo>
                    <a:pt x="17365177" y="4383253"/>
                  </a:lnTo>
                  <a:cubicBezTo>
                    <a:pt x="17370256" y="4402303"/>
                    <a:pt x="17362636" y="4465803"/>
                    <a:pt x="17371527" y="4456913"/>
                  </a:cubicBezTo>
                  <a:cubicBezTo>
                    <a:pt x="17375336" y="4412463"/>
                    <a:pt x="17368986" y="4393413"/>
                    <a:pt x="17365177" y="4383253"/>
                  </a:cubicBezTo>
                  <a:cubicBezTo>
                    <a:pt x="17365177" y="4201643"/>
                    <a:pt x="17366447" y="4018763"/>
                    <a:pt x="17366447" y="3837153"/>
                  </a:cubicBezTo>
                  <a:cubicBezTo>
                    <a:pt x="17367716" y="3721583"/>
                    <a:pt x="17367716" y="3644964"/>
                    <a:pt x="17368986" y="3574793"/>
                  </a:cubicBezTo>
                  <a:cubicBezTo>
                    <a:pt x="17375336" y="3776193"/>
                    <a:pt x="17370256" y="4064483"/>
                    <a:pt x="17368986" y="4347693"/>
                  </a:cubicBezTo>
                  <a:cubicBezTo>
                    <a:pt x="17372797" y="4361663"/>
                    <a:pt x="17374066" y="4310863"/>
                    <a:pt x="17377877" y="4346423"/>
                  </a:cubicBezTo>
                  <a:cubicBezTo>
                    <a:pt x="17382956" y="4228313"/>
                    <a:pt x="17367716" y="4130523"/>
                    <a:pt x="17375336" y="4023843"/>
                  </a:cubicBezTo>
                  <a:lnTo>
                    <a:pt x="17379147" y="4037813"/>
                  </a:lnTo>
                  <a:cubicBezTo>
                    <a:pt x="17381686" y="3960343"/>
                    <a:pt x="17368986" y="4022573"/>
                    <a:pt x="17374066" y="3941293"/>
                  </a:cubicBezTo>
                  <a:cubicBezTo>
                    <a:pt x="17379147" y="3912083"/>
                    <a:pt x="17380416" y="3952723"/>
                    <a:pt x="17381686" y="3937483"/>
                  </a:cubicBezTo>
                  <a:close/>
                  <a:moveTo>
                    <a:pt x="16909247" y="4688053"/>
                  </a:moveTo>
                  <a:lnTo>
                    <a:pt x="16937186" y="4688053"/>
                  </a:lnTo>
                  <a:cubicBezTo>
                    <a:pt x="16930836" y="4686783"/>
                    <a:pt x="16921947" y="4686783"/>
                    <a:pt x="16909247" y="4688053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790833" y="4154321"/>
            <a:ext cx="3385619" cy="946683"/>
            <a:chOff x="0" y="-38100"/>
            <a:chExt cx="4514158" cy="1262244"/>
          </a:xfrm>
        </p:grpSpPr>
        <p:sp>
          <p:nvSpPr>
            <p:cNvPr id="41" name="TextBox 41"/>
            <p:cNvSpPr txBox="1"/>
            <p:nvPr/>
          </p:nvSpPr>
          <p:spPr>
            <a:xfrm>
              <a:off x="0" y="336762"/>
              <a:ext cx="4503639" cy="887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Opgradering til DMU licens for kører over 18 år er 750,-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Der er mulighed for tilkøb for ekstra kørere.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Prisen pr. ekstra kører under 18 år er 4.000,-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Prisen pr. ekstra kører over 18 år er 5.000,- </a:t>
              </a:r>
            </a:p>
            <a:p>
              <a:pPr>
                <a:lnSpc>
                  <a:spcPts val="892"/>
                </a:lnSpc>
              </a:pPr>
              <a:endParaRPr lang="en-US" sz="637" spc="31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892"/>
                </a:lnSpc>
              </a:pPr>
              <a:endParaRPr lang="en-US" sz="637" spc="31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189" y="-38100"/>
              <a:ext cx="4503969" cy="252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69"/>
                </a:lnSpc>
              </a:pPr>
              <a:r>
                <a:rPr lang="en-US" sz="1192" spc="59" dirty="0">
                  <a:solidFill>
                    <a:srgbClr val="3B3B3B"/>
                  </a:solidFill>
                  <a:latin typeface="Bebas Neue Bold"/>
                </a:rPr>
                <a:t>Pris for </a:t>
              </a:r>
              <a:r>
                <a:rPr lang="en-US" sz="1192" spc="59" dirty="0" err="1">
                  <a:solidFill>
                    <a:srgbClr val="3B3B3B"/>
                  </a:solidFill>
                  <a:latin typeface="Bebas Neue Bold"/>
                </a:rPr>
                <a:t>Sølvsponsoratet</a:t>
              </a:r>
              <a:r>
                <a:rPr lang="en-US" sz="1192" spc="59" dirty="0">
                  <a:solidFill>
                    <a:srgbClr val="3B3B3B"/>
                  </a:solidFill>
                  <a:latin typeface="Bebas Neue Bold"/>
                </a:rPr>
                <a:t> er 10.000,- for hele 2024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750036" y="6131812"/>
            <a:ext cx="3053964" cy="868611"/>
            <a:chOff x="0" y="0"/>
            <a:chExt cx="17388036" cy="4945520"/>
          </a:xfrm>
        </p:grpSpPr>
        <p:sp>
          <p:nvSpPr>
            <p:cNvPr id="44" name="Freeform 44"/>
            <p:cNvSpPr/>
            <p:nvPr/>
          </p:nvSpPr>
          <p:spPr>
            <a:xfrm>
              <a:off x="1270" y="-10160"/>
              <a:ext cx="17384227" cy="4969650"/>
            </a:xfrm>
            <a:custGeom>
              <a:avLst/>
              <a:gdLst/>
              <a:ahLst/>
              <a:cxnLst/>
              <a:rect l="l" t="t" r="r" b="b"/>
              <a:pathLst>
                <a:path w="17384227" h="4969650">
                  <a:moveTo>
                    <a:pt x="17381686" y="4155579"/>
                  </a:moveTo>
                  <a:cubicBezTo>
                    <a:pt x="17380416" y="3990479"/>
                    <a:pt x="17384227" y="3852894"/>
                    <a:pt x="17374066" y="3747979"/>
                  </a:cubicBezTo>
                  <a:cubicBezTo>
                    <a:pt x="17382956" y="3722390"/>
                    <a:pt x="17374066" y="3628563"/>
                    <a:pt x="17382956" y="3587621"/>
                  </a:cubicBezTo>
                  <a:cubicBezTo>
                    <a:pt x="17379147" y="3558619"/>
                    <a:pt x="17380416" y="3529618"/>
                    <a:pt x="17374066" y="3519383"/>
                  </a:cubicBezTo>
                  <a:lnTo>
                    <a:pt x="17374066" y="3491235"/>
                  </a:lnTo>
                  <a:cubicBezTo>
                    <a:pt x="17376606" y="3187577"/>
                    <a:pt x="17377877" y="2894156"/>
                    <a:pt x="17371527" y="2589645"/>
                  </a:cubicBezTo>
                  <a:cubicBezTo>
                    <a:pt x="17371527" y="2504348"/>
                    <a:pt x="17370256" y="2419904"/>
                    <a:pt x="17370256" y="2334607"/>
                  </a:cubicBezTo>
                  <a:cubicBezTo>
                    <a:pt x="17367716" y="2312430"/>
                    <a:pt x="17366447" y="2289400"/>
                    <a:pt x="17365177" y="2265517"/>
                  </a:cubicBezTo>
                  <a:cubicBezTo>
                    <a:pt x="17363906" y="2159748"/>
                    <a:pt x="17366447" y="2058245"/>
                    <a:pt x="17366447" y="1957594"/>
                  </a:cubicBezTo>
                  <a:cubicBezTo>
                    <a:pt x="17368986" y="1874003"/>
                    <a:pt x="17370256" y="1787853"/>
                    <a:pt x="17367716" y="1702556"/>
                  </a:cubicBezTo>
                  <a:cubicBezTo>
                    <a:pt x="17367716" y="1700850"/>
                    <a:pt x="17368986" y="1701703"/>
                    <a:pt x="17368986" y="1702556"/>
                  </a:cubicBezTo>
                  <a:cubicBezTo>
                    <a:pt x="17365177" y="1630054"/>
                    <a:pt x="17362636" y="1525138"/>
                    <a:pt x="17365177" y="1438988"/>
                  </a:cubicBezTo>
                  <a:lnTo>
                    <a:pt x="17360097" y="1389516"/>
                  </a:lnTo>
                  <a:lnTo>
                    <a:pt x="17360097" y="1250482"/>
                  </a:lnTo>
                  <a:cubicBezTo>
                    <a:pt x="17362636" y="1123389"/>
                    <a:pt x="17365177" y="974090"/>
                    <a:pt x="17365177" y="783590"/>
                  </a:cubicBezTo>
                  <a:cubicBezTo>
                    <a:pt x="17365177" y="548640"/>
                    <a:pt x="17365177" y="311150"/>
                    <a:pt x="17366447" y="74930"/>
                  </a:cubicBezTo>
                  <a:lnTo>
                    <a:pt x="17366447" y="17780"/>
                  </a:lnTo>
                  <a:lnTo>
                    <a:pt x="17325806" y="17780"/>
                  </a:lnTo>
                  <a:lnTo>
                    <a:pt x="17325806" y="52070"/>
                  </a:lnTo>
                  <a:lnTo>
                    <a:pt x="17332156" y="52070"/>
                  </a:lnTo>
                  <a:lnTo>
                    <a:pt x="17332156" y="74930"/>
                  </a:lnTo>
                  <a:cubicBezTo>
                    <a:pt x="17332156" y="100330"/>
                    <a:pt x="17333427" y="127000"/>
                    <a:pt x="17333427" y="153670"/>
                  </a:cubicBezTo>
                  <a:cubicBezTo>
                    <a:pt x="17333427" y="191770"/>
                    <a:pt x="17333427" y="231140"/>
                    <a:pt x="17334697" y="270510"/>
                  </a:cubicBezTo>
                  <a:lnTo>
                    <a:pt x="17334697" y="508000"/>
                  </a:lnTo>
                  <a:cubicBezTo>
                    <a:pt x="17334697" y="661670"/>
                    <a:pt x="17335966" y="815340"/>
                    <a:pt x="17341047" y="965200"/>
                  </a:cubicBezTo>
                  <a:lnTo>
                    <a:pt x="17335966" y="955040"/>
                  </a:lnTo>
                  <a:cubicBezTo>
                    <a:pt x="17338506" y="993140"/>
                    <a:pt x="17338506" y="1033780"/>
                    <a:pt x="17339777" y="1063681"/>
                  </a:cubicBezTo>
                  <a:cubicBezTo>
                    <a:pt x="17339777" y="1079035"/>
                    <a:pt x="17341047" y="1094388"/>
                    <a:pt x="17341047" y="1110595"/>
                  </a:cubicBezTo>
                  <a:cubicBezTo>
                    <a:pt x="17342316" y="1207834"/>
                    <a:pt x="17337236" y="1309337"/>
                    <a:pt x="17341047" y="1406576"/>
                  </a:cubicBezTo>
                  <a:lnTo>
                    <a:pt x="17338506" y="1397193"/>
                  </a:lnTo>
                  <a:cubicBezTo>
                    <a:pt x="17337236" y="1534521"/>
                    <a:pt x="17338506" y="1667584"/>
                    <a:pt x="17339777" y="1798942"/>
                  </a:cubicBezTo>
                  <a:cubicBezTo>
                    <a:pt x="17339777" y="1861209"/>
                    <a:pt x="17338506" y="1923476"/>
                    <a:pt x="17339777" y="1985742"/>
                  </a:cubicBezTo>
                  <a:cubicBezTo>
                    <a:pt x="17338506" y="2123071"/>
                    <a:pt x="17342316" y="2215191"/>
                    <a:pt x="17342316" y="2353373"/>
                  </a:cubicBezTo>
                  <a:lnTo>
                    <a:pt x="17337236" y="2356784"/>
                  </a:lnTo>
                  <a:cubicBezTo>
                    <a:pt x="17355016" y="2588792"/>
                    <a:pt x="17321997" y="2843830"/>
                    <a:pt x="17341047" y="3085221"/>
                  </a:cubicBezTo>
                  <a:lnTo>
                    <a:pt x="17334697" y="3068162"/>
                  </a:lnTo>
                  <a:cubicBezTo>
                    <a:pt x="17344856" y="3105692"/>
                    <a:pt x="17330886" y="3214020"/>
                    <a:pt x="17347397" y="3200372"/>
                  </a:cubicBezTo>
                  <a:lnTo>
                    <a:pt x="17342316" y="3243021"/>
                  </a:lnTo>
                  <a:cubicBezTo>
                    <a:pt x="17363906" y="3406791"/>
                    <a:pt x="17332156" y="3541560"/>
                    <a:pt x="17346127" y="3742861"/>
                  </a:cubicBezTo>
                  <a:lnTo>
                    <a:pt x="17342316" y="3730067"/>
                  </a:lnTo>
                  <a:cubicBezTo>
                    <a:pt x="17344856" y="3783804"/>
                    <a:pt x="17347397" y="3846070"/>
                    <a:pt x="17343586" y="3885307"/>
                  </a:cubicBezTo>
                  <a:cubicBezTo>
                    <a:pt x="17343586" y="3879336"/>
                    <a:pt x="17342316" y="3881895"/>
                    <a:pt x="17341047" y="3869101"/>
                  </a:cubicBezTo>
                  <a:cubicBezTo>
                    <a:pt x="17325806" y="4090810"/>
                    <a:pt x="17342316" y="4368940"/>
                    <a:pt x="17342316" y="4633100"/>
                  </a:cubicBezTo>
                  <a:lnTo>
                    <a:pt x="17334697" y="4602620"/>
                  </a:lnTo>
                  <a:cubicBezTo>
                    <a:pt x="17337236" y="4640720"/>
                    <a:pt x="17338506" y="4690250"/>
                    <a:pt x="17338506" y="4743590"/>
                  </a:cubicBezTo>
                  <a:lnTo>
                    <a:pt x="17338506" y="4904879"/>
                  </a:lnTo>
                  <a:cubicBezTo>
                    <a:pt x="17334697" y="4904879"/>
                    <a:pt x="17332156" y="4903610"/>
                    <a:pt x="17327077" y="4903610"/>
                  </a:cubicBezTo>
                  <a:lnTo>
                    <a:pt x="17324536" y="4904879"/>
                  </a:lnTo>
                  <a:lnTo>
                    <a:pt x="17313106" y="4909960"/>
                  </a:lnTo>
                  <a:lnTo>
                    <a:pt x="17305486" y="4909960"/>
                  </a:lnTo>
                  <a:cubicBezTo>
                    <a:pt x="17285166" y="4904879"/>
                    <a:pt x="17288977" y="4907420"/>
                    <a:pt x="17280086" y="4902340"/>
                  </a:cubicBezTo>
                  <a:cubicBezTo>
                    <a:pt x="17175947" y="4901070"/>
                    <a:pt x="17161977" y="4890910"/>
                    <a:pt x="17088316" y="4885829"/>
                  </a:cubicBezTo>
                  <a:cubicBezTo>
                    <a:pt x="17088316" y="4885829"/>
                    <a:pt x="17089586" y="4885829"/>
                    <a:pt x="17088316" y="4887100"/>
                  </a:cubicBezTo>
                  <a:cubicBezTo>
                    <a:pt x="17037516" y="4895990"/>
                    <a:pt x="16967666" y="4890910"/>
                    <a:pt x="16927027" y="4889640"/>
                  </a:cubicBezTo>
                  <a:lnTo>
                    <a:pt x="16910516" y="4885829"/>
                  </a:lnTo>
                  <a:cubicBezTo>
                    <a:pt x="16886386" y="4876940"/>
                    <a:pt x="16792406" y="4902340"/>
                    <a:pt x="16824156" y="4888370"/>
                  </a:cubicBezTo>
                  <a:cubicBezTo>
                    <a:pt x="16613336" y="4892179"/>
                    <a:pt x="16372036" y="4892179"/>
                    <a:pt x="15568890" y="4892179"/>
                  </a:cubicBezTo>
                  <a:cubicBezTo>
                    <a:pt x="15450960" y="4898529"/>
                    <a:pt x="14924820" y="4892179"/>
                    <a:pt x="15110784" y="4902340"/>
                  </a:cubicBezTo>
                  <a:cubicBezTo>
                    <a:pt x="14902143" y="4889640"/>
                    <a:pt x="14276217" y="4887100"/>
                    <a:pt x="14044897" y="4887100"/>
                  </a:cubicBezTo>
                  <a:cubicBezTo>
                    <a:pt x="14053968" y="4885829"/>
                    <a:pt x="14063039" y="4884560"/>
                    <a:pt x="14099325" y="4884560"/>
                  </a:cubicBezTo>
                  <a:cubicBezTo>
                    <a:pt x="13650292" y="4868050"/>
                    <a:pt x="13564113" y="4899800"/>
                    <a:pt x="13142294" y="4879479"/>
                  </a:cubicBezTo>
                  <a:cubicBezTo>
                    <a:pt x="13074259" y="4893450"/>
                    <a:pt x="12375762" y="4875670"/>
                    <a:pt x="12135371" y="4890910"/>
                  </a:cubicBezTo>
                  <a:cubicBezTo>
                    <a:pt x="12085478" y="4888370"/>
                    <a:pt x="12067335" y="4884560"/>
                    <a:pt x="12085478" y="4883290"/>
                  </a:cubicBezTo>
                  <a:cubicBezTo>
                    <a:pt x="11323482" y="4880750"/>
                    <a:pt x="10484379" y="4879479"/>
                    <a:pt x="9844847" y="4876940"/>
                  </a:cubicBezTo>
                  <a:cubicBezTo>
                    <a:pt x="9296028" y="4889640"/>
                    <a:pt x="8515889" y="4871860"/>
                    <a:pt x="8039642" y="4888370"/>
                  </a:cubicBezTo>
                  <a:cubicBezTo>
                    <a:pt x="7649572" y="4884560"/>
                    <a:pt x="7014575" y="4878210"/>
                    <a:pt x="6470292" y="4884560"/>
                  </a:cubicBezTo>
                  <a:lnTo>
                    <a:pt x="6524721" y="4882020"/>
                  </a:lnTo>
                  <a:cubicBezTo>
                    <a:pt x="5907867" y="4883290"/>
                    <a:pt x="5136799" y="4883290"/>
                    <a:pt x="4714980" y="4894720"/>
                  </a:cubicBezTo>
                  <a:cubicBezTo>
                    <a:pt x="4533552" y="4878210"/>
                    <a:pt x="4265946" y="4882020"/>
                    <a:pt x="3998341" y="4876940"/>
                  </a:cubicBezTo>
                  <a:cubicBezTo>
                    <a:pt x="3585593" y="4884560"/>
                    <a:pt x="2755561" y="4882020"/>
                    <a:pt x="2125100" y="4889640"/>
                  </a:cubicBezTo>
                  <a:cubicBezTo>
                    <a:pt x="2029851" y="4882020"/>
                    <a:pt x="1608031" y="4893450"/>
                    <a:pt x="1576282" y="4882020"/>
                  </a:cubicBezTo>
                  <a:cubicBezTo>
                    <a:pt x="1004570" y="4889640"/>
                    <a:pt x="814070" y="4893450"/>
                    <a:pt x="617220" y="4894720"/>
                  </a:cubicBezTo>
                  <a:lnTo>
                    <a:pt x="318770" y="4894720"/>
                  </a:lnTo>
                  <a:lnTo>
                    <a:pt x="168910" y="4893450"/>
                  </a:lnTo>
                  <a:lnTo>
                    <a:pt x="93980" y="4892179"/>
                  </a:lnTo>
                  <a:lnTo>
                    <a:pt x="58420" y="4892179"/>
                  </a:lnTo>
                  <a:lnTo>
                    <a:pt x="45720" y="4890910"/>
                  </a:lnTo>
                  <a:lnTo>
                    <a:pt x="48260" y="4890910"/>
                  </a:lnTo>
                  <a:cubicBezTo>
                    <a:pt x="52070" y="4748670"/>
                    <a:pt x="55880" y="4608970"/>
                    <a:pt x="58420" y="4474350"/>
                  </a:cubicBezTo>
                  <a:cubicBezTo>
                    <a:pt x="55880" y="4450220"/>
                    <a:pt x="53340" y="4426090"/>
                    <a:pt x="49530" y="4400690"/>
                  </a:cubicBezTo>
                  <a:cubicBezTo>
                    <a:pt x="46990" y="4235590"/>
                    <a:pt x="45720" y="4052710"/>
                    <a:pt x="45720" y="3887866"/>
                  </a:cubicBezTo>
                  <a:cubicBezTo>
                    <a:pt x="46990" y="3859718"/>
                    <a:pt x="48260" y="3830717"/>
                    <a:pt x="45720" y="3800863"/>
                  </a:cubicBezTo>
                  <a:lnTo>
                    <a:pt x="45720" y="3782098"/>
                  </a:lnTo>
                  <a:lnTo>
                    <a:pt x="48260" y="3777833"/>
                  </a:lnTo>
                  <a:lnTo>
                    <a:pt x="49530" y="3731773"/>
                  </a:lnTo>
                  <a:cubicBezTo>
                    <a:pt x="50800" y="3732625"/>
                    <a:pt x="53340" y="3732625"/>
                    <a:pt x="54610" y="3736038"/>
                  </a:cubicBezTo>
                  <a:lnTo>
                    <a:pt x="54610" y="3745420"/>
                  </a:lnTo>
                  <a:lnTo>
                    <a:pt x="54610" y="3736890"/>
                  </a:lnTo>
                  <a:cubicBezTo>
                    <a:pt x="55880" y="3739449"/>
                    <a:pt x="57150" y="3742861"/>
                    <a:pt x="57150" y="3747979"/>
                  </a:cubicBezTo>
                  <a:lnTo>
                    <a:pt x="57150" y="3507441"/>
                  </a:lnTo>
                  <a:cubicBezTo>
                    <a:pt x="58420" y="3509147"/>
                    <a:pt x="59690" y="3510853"/>
                    <a:pt x="58420" y="3516824"/>
                  </a:cubicBezTo>
                  <a:cubicBezTo>
                    <a:pt x="69850" y="3455410"/>
                    <a:pt x="57150" y="3429821"/>
                    <a:pt x="57150" y="3390584"/>
                  </a:cubicBezTo>
                  <a:lnTo>
                    <a:pt x="57150" y="3382908"/>
                  </a:lnTo>
                  <a:cubicBezTo>
                    <a:pt x="57150" y="3369260"/>
                    <a:pt x="59690" y="3354760"/>
                    <a:pt x="63500" y="3335994"/>
                  </a:cubicBezTo>
                  <a:cubicBezTo>
                    <a:pt x="50800" y="3324906"/>
                    <a:pt x="64770" y="3210608"/>
                    <a:pt x="54610" y="3157723"/>
                  </a:cubicBezTo>
                  <a:lnTo>
                    <a:pt x="54610" y="3138958"/>
                  </a:lnTo>
                  <a:cubicBezTo>
                    <a:pt x="57150" y="3135546"/>
                    <a:pt x="58420" y="3133840"/>
                    <a:pt x="59690" y="3136399"/>
                  </a:cubicBezTo>
                  <a:cubicBezTo>
                    <a:pt x="62230" y="2993100"/>
                    <a:pt x="63500" y="2834448"/>
                    <a:pt x="66040" y="2712473"/>
                  </a:cubicBezTo>
                  <a:cubicBezTo>
                    <a:pt x="53340" y="2608411"/>
                    <a:pt x="71120" y="2460847"/>
                    <a:pt x="54610" y="2372138"/>
                  </a:cubicBezTo>
                  <a:cubicBezTo>
                    <a:pt x="58420" y="2297929"/>
                    <a:pt x="64770" y="2178514"/>
                    <a:pt x="58420" y="2075304"/>
                  </a:cubicBezTo>
                  <a:lnTo>
                    <a:pt x="60960" y="2085540"/>
                  </a:lnTo>
                  <a:cubicBezTo>
                    <a:pt x="59690" y="1968683"/>
                    <a:pt x="59690" y="1823678"/>
                    <a:pt x="48260" y="1743499"/>
                  </a:cubicBezTo>
                  <a:cubicBezTo>
                    <a:pt x="64770" y="1709380"/>
                    <a:pt x="60960" y="1659055"/>
                    <a:pt x="66040" y="1608729"/>
                  </a:cubicBezTo>
                  <a:cubicBezTo>
                    <a:pt x="58420" y="1531109"/>
                    <a:pt x="60960" y="1374163"/>
                    <a:pt x="53340" y="1255600"/>
                  </a:cubicBezTo>
                  <a:cubicBezTo>
                    <a:pt x="60960" y="1237687"/>
                    <a:pt x="50800" y="1157508"/>
                    <a:pt x="60960" y="1151537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100034" y="58420"/>
                    <a:pt x="1440211" y="72390"/>
                    <a:pt x="1821209" y="63500"/>
                  </a:cubicBezTo>
                  <a:lnTo>
                    <a:pt x="1843887" y="66040"/>
                  </a:lnTo>
                  <a:lnTo>
                    <a:pt x="2084279" y="62230"/>
                  </a:lnTo>
                  <a:cubicBezTo>
                    <a:pt x="2079743" y="64770"/>
                    <a:pt x="2070672" y="69850"/>
                    <a:pt x="1998101" y="69850"/>
                  </a:cubicBezTo>
                  <a:cubicBezTo>
                    <a:pt x="4928157" y="73660"/>
                    <a:pt x="7948928" y="55880"/>
                    <a:pt x="10956091" y="58420"/>
                  </a:cubicBezTo>
                  <a:lnTo>
                    <a:pt x="10842698" y="62230"/>
                  </a:lnTo>
                  <a:lnTo>
                    <a:pt x="11427803" y="55880"/>
                  </a:lnTo>
                  <a:cubicBezTo>
                    <a:pt x="11423267" y="57150"/>
                    <a:pt x="11396053" y="58420"/>
                    <a:pt x="11368838" y="59690"/>
                  </a:cubicBezTo>
                  <a:cubicBezTo>
                    <a:pt x="12117228" y="66040"/>
                    <a:pt x="12892831" y="55880"/>
                    <a:pt x="13618542" y="57150"/>
                  </a:cubicBezTo>
                  <a:cubicBezTo>
                    <a:pt x="13614006" y="58420"/>
                    <a:pt x="13505149" y="62230"/>
                    <a:pt x="13604934" y="64770"/>
                  </a:cubicBezTo>
                  <a:cubicBezTo>
                    <a:pt x="14144682" y="54610"/>
                    <a:pt x="14471251" y="77470"/>
                    <a:pt x="14738857" y="57150"/>
                  </a:cubicBezTo>
                  <a:cubicBezTo>
                    <a:pt x="14766072" y="58420"/>
                    <a:pt x="14779679" y="62230"/>
                    <a:pt x="14725250" y="64770"/>
                  </a:cubicBezTo>
                  <a:cubicBezTo>
                    <a:pt x="16226564" y="58420"/>
                    <a:pt x="16751766" y="58420"/>
                    <a:pt x="17174677" y="62230"/>
                  </a:cubicBezTo>
                  <a:cubicBezTo>
                    <a:pt x="17222936" y="59690"/>
                    <a:pt x="17273736" y="58420"/>
                    <a:pt x="17324536" y="55880"/>
                  </a:cubicBezTo>
                  <a:lnTo>
                    <a:pt x="17324536" y="20320"/>
                  </a:lnTo>
                  <a:cubicBezTo>
                    <a:pt x="17046406" y="19050"/>
                    <a:pt x="16767006" y="19050"/>
                    <a:pt x="16487606" y="17780"/>
                  </a:cubicBezTo>
                  <a:cubicBezTo>
                    <a:pt x="13641220" y="12700"/>
                    <a:pt x="10856306" y="0"/>
                    <a:pt x="7758428" y="24130"/>
                  </a:cubicBezTo>
                  <a:cubicBezTo>
                    <a:pt x="7762965" y="22860"/>
                    <a:pt x="7735750" y="21590"/>
                    <a:pt x="7817393" y="20320"/>
                  </a:cubicBezTo>
                  <a:cubicBezTo>
                    <a:pt x="6923862" y="24130"/>
                    <a:pt x="6111973" y="17780"/>
                    <a:pt x="5268334" y="21590"/>
                  </a:cubicBezTo>
                  <a:lnTo>
                    <a:pt x="5272870" y="20320"/>
                  </a:lnTo>
                  <a:cubicBezTo>
                    <a:pt x="3195523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287160"/>
                    <a:pt x="20320" y="1595935"/>
                  </a:cubicBezTo>
                  <a:cubicBezTo>
                    <a:pt x="26670" y="1977213"/>
                    <a:pt x="8890" y="2346549"/>
                    <a:pt x="13970" y="2726974"/>
                  </a:cubicBezTo>
                  <a:cubicBezTo>
                    <a:pt x="7620" y="3017836"/>
                    <a:pt x="21590" y="3319788"/>
                    <a:pt x="25400" y="3619180"/>
                  </a:cubicBezTo>
                  <a:cubicBezTo>
                    <a:pt x="20320" y="3730920"/>
                    <a:pt x="13970" y="3846071"/>
                    <a:pt x="15240" y="3979050"/>
                  </a:cubicBezTo>
                  <a:lnTo>
                    <a:pt x="19050" y="3966350"/>
                  </a:lnTo>
                  <a:cubicBezTo>
                    <a:pt x="13970" y="4015880"/>
                    <a:pt x="15240" y="4070490"/>
                    <a:pt x="19050" y="4122560"/>
                  </a:cubicBezTo>
                  <a:cubicBezTo>
                    <a:pt x="17780" y="4183520"/>
                    <a:pt x="17780" y="4245750"/>
                    <a:pt x="19050" y="4307980"/>
                  </a:cubicBezTo>
                  <a:cubicBezTo>
                    <a:pt x="19050" y="4309250"/>
                    <a:pt x="19050" y="4311790"/>
                    <a:pt x="17780" y="4313060"/>
                  </a:cubicBezTo>
                  <a:lnTo>
                    <a:pt x="16510" y="4300360"/>
                  </a:lnTo>
                  <a:cubicBezTo>
                    <a:pt x="12700" y="4324490"/>
                    <a:pt x="15240" y="4352430"/>
                    <a:pt x="19050" y="4380370"/>
                  </a:cubicBezTo>
                  <a:cubicBezTo>
                    <a:pt x="19050" y="4404500"/>
                    <a:pt x="20320" y="4427360"/>
                    <a:pt x="20320" y="4451490"/>
                  </a:cubicBezTo>
                  <a:lnTo>
                    <a:pt x="24130" y="4647070"/>
                  </a:lnTo>
                  <a:cubicBezTo>
                    <a:pt x="21590" y="4696600"/>
                    <a:pt x="34290" y="4819790"/>
                    <a:pt x="15240" y="4823600"/>
                  </a:cubicBezTo>
                  <a:cubicBezTo>
                    <a:pt x="15240" y="4780420"/>
                    <a:pt x="6350" y="4890910"/>
                    <a:pt x="1270" y="4794390"/>
                  </a:cubicBezTo>
                  <a:cubicBezTo>
                    <a:pt x="0" y="4805820"/>
                    <a:pt x="0" y="4833760"/>
                    <a:pt x="0" y="4862970"/>
                  </a:cubicBezTo>
                  <a:cubicBezTo>
                    <a:pt x="0" y="4871860"/>
                    <a:pt x="1270" y="4880750"/>
                    <a:pt x="1270" y="4888370"/>
                  </a:cubicBezTo>
                  <a:cubicBezTo>
                    <a:pt x="2540" y="4906150"/>
                    <a:pt x="5080" y="4918850"/>
                    <a:pt x="7620" y="4915040"/>
                  </a:cubicBezTo>
                  <a:cubicBezTo>
                    <a:pt x="17780" y="4925200"/>
                    <a:pt x="25400" y="4969650"/>
                    <a:pt x="33020" y="4908690"/>
                  </a:cubicBezTo>
                  <a:lnTo>
                    <a:pt x="60960" y="4908690"/>
                  </a:lnTo>
                  <a:cubicBezTo>
                    <a:pt x="91440" y="4908690"/>
                    <a:pt x="121920" y="4908690"/>
                    <a:pt x="152400" y="4909960"/>
                  </a:cubicBezTo>
                  <a:cubicBezTo>
                    <a:pt x="194310" y="4911229"/>
                    <a:pt x="234950" y="4912500"/>
                    <a:pt x="273050" y="4913770"/>
                  </a:cubicBezTo>
                  <a:cubicBezTo>
                    <a:pt x="991870" y="4940440"/>
                    <a:pt x="3386022" y="4923929"/>
                    <a:pt x="5953224" y="4907420"/>
                  </a:cubicBezTo>
                  <a:cubicBezTo>
                    <a:pt x="8130355" y="4916310"/>
                    <a:pt x="10307487" y="4895990"/>
                    <a:pt x="12425655" y="4908690"/>
                  </a:cubicBezTo>
                  <a:cubicBezTo>
                    <a:pt x="11255447" y="4911229"/>
                    <a:pt x="10098845" y="4916310"/>
                    <a:pt x="8892351" y="4920120"/>
                  </a:cubicBezTo>
                  <a:cubicBezTo>
                    <a:pt x="8919565" y="4918850"/>
                    <a:pt x="8933172" y="4917579"/>
                    <a:pt x="8960387" y="4916310"/>
                  </a:cubicBezTo>
                  <a:cubicBezTo>
                    <a:pt x="8869673" y="4918850"/>
                    <a:pt x="8769888" y="4922660"/>
                    <a:pt x="8665567" y="4921390"/>
                  </a:cubicBezTo>
                  <a:cubicBezTo>
                    <a:pt x="8638352" y="4920120"/>
                    <a:pt x="8692781" y="4918850"/>
                    <a:pt x="8729066" y="4917579"/>
                  </a:cubicBezTo>
                  <a:cubicBezTo>
                    <a:pt x="8329925" y="4907420"/>
                    <a:pt x="7563394" y="4923929"/>
                    <a:pt x="7313931" y="4916310"/>
                  </a:cubicBezTo>
                  <a:cubicBezTo>
                    <a:pt x="7200538" y="4917579"/>
                    <a:pt x="7150646" y="4921390"/>
                    <a:pt x="7214145" y="4925200"/>
                  </a:cubicBezTo>
                  <a:cubicBezTo>
                    <a:pt x="5744582" y="4927740"/>
                    <a:pt x="4170697" y="4930279"/>
                    <a:pt x="2669383" y="4937900"/>
                  </a:cubicBezTo>
                  <a:cubicBezTo>
                    <a:pt x="2596812" y="4936629"/>
                    <a:pt x="2583205" y="4934090"/>
                    <a:pt x="2605883" y="4930279"/>
                  </a:cubicBezTo>
                  <a:cubicBezTo>
                    <a:pt x="1326819" y="4946790"/>
                    <a:pt x="735330" y="4940440"/>
                    <a:pt x="368300" y="4937900"/>
                  </a:cubicBezTo>
                  <a:cubicBezTo>
                    <a:pt x="354330" y="4941710"/>
                    <a:pt x="405130" y="4942979"/>
                    <a:pt x="369570" y="4946790"/>
                  </a:cubicBezTo>
                  <a:cubicBezTo>
                    <a:pt x="487680" y="4951870"/>
                    <a:pt x="585470" y="4936629"/>
                    <a:pt x="692150" y="4944250"/>
                  </a:cubicBezTo>
                  <a:lnTo>
                    <a:pt x="678180" y="4948060"/>
                  </a:lnTo>
                  <a:cubicBezTo>
                    <a:pt x="755650" y="4950600"/>
                    <a:pt x="693420" y="4937900"/>
                    <a:pt x="774700" y="4942979"/>
                  </a:cubicBezTo>
                  <a:cubicBezTo>
                    <a:pt x="806450" y="4946790"/>
                    <a:pt x="767080" y="4948060"/>
                    <a:pt x="781050" y="4949329"/>
                  </a:cubicBezTo>
                  <a:cubicBezTo>
                    <a:pt x="946150" y="4948060"/>
                    <a:pt x="1354033" y="4951870"/>
                    <a:pt x="1911923" y="4941710"/>
                  </a:cubicBezTo>
                  <a:cubicBezTo>
                    <a:pt x="2047994" y="4950600"/>
                    <a:pt x="2546920" y="4941710"/>
                    <a:pt x="2764633" y="4950600"/>
                  </a:cubicBezTo>
                  <a:cubicBezTo>
                    <a:pt x="2918846" y="4946790"/>
                    <a:pt x="3068524" y="4948060"/>
                    <a:pt x="3127488" y="4941710"/>
                  </a:cubicBezTo>
                  <a:cubicBezTo>
                    <a:pt x="5195763" y="4946790"/>
                    <a:pt x="7309395" y="4937900"/>
                    <a:pt x="9427563" y="4937900"/>
                  </a:cubicBezTo>
                  <a:cubicBezTo>
                    <a:pt x="10420879" y="4920120"/>
                    <a:pt x="11604694" y="4941710"/>
                    <a:pt x="12783974" y="4935360"/>
                  </a:cubicBezTo>
                  <a:cubicBezTo>
                    <a:pt x="12793046" y="4935360"/>
                    <a:pt x="12788510" y="4936629"/>
                    <a:pt x="12783974" y="4936629"/>
                  </a:cubicBezTo>
                  <a:cubicBezTo>
                    <a:pt x="13169507" y="4932820"/>
                    <a:pt x="13727397" y="4930279"/>
                    <a:pt x="14185503" y="4932820"/>
                  </a:cubicBezTo>
                  <a:lnTo>
                    <a:pt x="14575572" y="4925200"/>
                  </a:lnTo>
                  <a:cubicBezTo>
                    <a:pt x="15450960" y="4930279"/>
                    <a:pt x="16335421" y="4932820"/>
                    <a:pt x="16599366" y="4932820"/>
                  </a:cubicBezTo>
                  <a:lnTo>
                    <a:pt x="17238177" y="4932820"/>
                  </a:lnTo>
                  <a:cubicBezTo>
                    <a:pt x="17234366" y="4934090"/>
                    <a:pt x="17222936" y="4935360"/>
                    <a:pt x="17198806" y="4936629"/>
                  </a:cubicBezTo>
                  <a:cubicBezTo>
                    <a:pt x="17217856" y="4937900"/>
                    <a:pt x="17290247" y="4937900"/>
                    <a:pt x="17325806" y="4934090"/>
                  </a:cubicBezTo>
                  <a:cubicBezTo>
                    <a:pt x="17330886" y="4934090"/>
                    <a:pt x="17335966" y="4932820"/>
                    <a:pt x="17339777" y="4932820"/>
                  </a:cubicBezTo>
                  <a:lnTo>
                    <a:pt x="17365177" y="4932820"/>
                  </a:lnTo>
                  <a:lnTo>
                    <a:pt x="17365177" y="4917579"/>
                  </a:lnTo>
                  <a:cubicBezTo>
                    <a:pt x="17372797" y="4913770"/>
                    <a:pt x="17358827" y="4915040"/>
                    <a:pt x="17365177" y="4907420"/>
                  </a:cubicBezTo>
                  <a:lnTo>
                    <a:pt x="17365177" y="4601350"/>
                  </a:lnTo>
                  <a:cubicBezTo>
                    <a:pt x="17370256" y="4620400"/>
                    <a:pt x="17362636" y="4683900"/>
                    <a:pt x="17371527" y="4675010"/>
                  </a:cubicBezTo>
                  <a:cubicBezTo>
                    <a:pt x="17375336" y="4630560"/>
                    <a:pt x="17368986" y="4611510"/>
                    <a:pt x="17365177" y="4601350"/>
                  </a:cubicBezTo>
                  <a:cubicBezTo>
                    <a:pt x="17365177" y="4419740"/>
                    <a:pt x="17366447" y="4236860"/>
                    <a:pt x="17366447" y="4055250"/>
                  </a:cubicBezTo>
                  <a:cubicBezTo>
                    <a:pt x="17367716" y="3939679"/>
                    <a:pt x="17367716" y="3858012"/>
                    <a:pt x="17368986" y="3782098"/>
                  </a:cubicBezTo>
                  <a:cubicBezTo>
                    <a:pt x="17375336" y="3994290"/>
                    <a:pt x="17370256" y="4282580"/>
                    <a:pt x="17368986" y="4565790"/>
                  </a:cubicBezTo>
                  <a:cubicBezTo>
                    <a:pt x="17372797" y="4579760"/>
                    <a:pt x="17374066" y="4528960"/>
                    <a:pt x="17377877" y="4564520"/>
                  </a:cubicBezTo>
                  <a:cubicBezTo>
                    <a:pt x="17382956" y="4446410"/>
                    <a:pt x="17367716" y="4348620"/>
                    <a:pt x="17375336" y="4241940"/>
                  </a:cubicBezTo>
                  <a:lnTo>
                    <a:pt x="17379147" y="4255910"/>
                  </a:lnTo>
                  <a:cubicBezTo>
                    <a:pt x="17381686" y="4178440"/>
                    <a:pt x="17368986" y="4240670"/>
                    <a:pt x="17374066" y="4159390"/>
                  </a:cubicBezTo>
                  <a:cubicBezTo>
                    <a:pt x="17379147" y="4130179"/>
                    <a:pt x="17380416" y="4170820"/>
                    <a:pt x="17381686" y="4155579"/>
                  </a:cubicBezTo>
                  <a:close/>
                  <a:moveTo>
                    <a:pt x="16909247" y="4906150"/>
                  </a:moveTo>
                  <a:lnTo>
                    <a:pt x="16937186" y="4906150"/>
                  </a:lnTo>
                  <a:cubicBezTo>
                    <a:pt x="16930836" y="4904879"/>
                    <a:pt x="16921947" y="4904879"/>
                    <a:pt x="16909247" y="4906150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780000" y="6161673"/>
            <a:ext cx="3385619" cy="831627"/>
            <a:chOff x="0" y="-38100"/>
            <a:chExt cx="4514158" cy="1108836"/>
          </a:xfrm>
        </p:grpSpPr>
        <p:sp>
          <p:nvSpPr>
            <p:cNvPr id="46" name="TextBox 46"/>
            <p:cNvSpPr txBox="1"/>
            <p:nvPr/>
          </p:nvSpPr>
          <p:spPr>
            <a:xfrm>
              <a:off x="0" y="327265"/>
              <a:ext cx="4503639" cy="7434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Opgradering til DMU licens for kører over 18 år er 750,-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Der er mulighed for tilkøb for ekstra kørere.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Prisen pr. ekstra kører under 18 år er 4.000,-</a:t>
              </a:r>
            </a:p>
            <a:p>
              <a:pPr>
                <a:lnSpc>
                  <a:spcPts val="892"/>
                </a:lnSpc>
              </a:pPr>
              <a:r>
                <a:rPr lang="en-US" sz="637" spc="31">
                  <a:solidFill>
                    <a:srgbClr val="3B3B3B"/>
                  </a:solidFill>
                  <a:latin typeface="Montserrat Light Bold"/>
                </a:rPr>
                <a:t>Prisen pr. ekstra kører over 18 år er 5.000,- </a:t>
              </a:r>
            </a:p>
            <a:p>
              <a:pPr>
                <a:lnSpc>
                  <a:spcPts val="892"/>
                </a:lnSpc>
              </a:pPr>
              <a:endParaRPr lang="en-US" sz="637" spc="31">
                <a:solidFill>
                  <a:srgbClr val="3B3B3B"/>
                </a:solidFill>
                <a:latin typeface="Montserrat Light Bold"/>
              </a:endParaRP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189" y="-38100"/>
              <a:ext cx="4503969" cy="238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09"/>
                </a:lnSpc>
              </a:pPr>
              <a:r>
                <a:rPr lang="en-US" sz="1149" spc="57" dirty="0">
                  <a:solidFill>
                    <a:srgbClr val="3B3B3B"/>
                  </a:solidFill>
                  <a:latin typeface="Bebas Neue Bold"/>
                </a:rPr>
                <a:t>Pris for </a:t>
              </a:r>
              <a:r>
                <a:rPr lang="en-US" sz="1149" spc="57" dirty="0" err="1">
                  <a:solidFill>
                    <a:srgbClr val="3B3B3B"/>
                  </a:solidFill>
                  <a:latin typeface="Bebas Neue Bold"/>
                </a:rPr>
                <a:t>Bronzesponsoratet</a:t>
              </a:r>
              <a:r>
                <a:rPr lang="en-US" sz="1149" spc="57" dirty="0">
                  <a:solidFill>
                    <a:srgbClr val="3B3B3B"/>
                  </a:solidFill>
                  <a:latin typeface="Bebas Neue Bold"/>
                </a:rPr>
                <a:t> er 5.000,- for hele 2024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4454429" y="10103569"/>
            <a:ext cx="2547939" cy="29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MAIL: NICKIVERSEN@ME.COM</a:t>
            </a:r>
          </a:p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MOBILNR: 61782778</a:t>
            </a:r>
          </a:p>
        </p:txBody>
      </p:sp>
      <p:pic>
        <p:nvPicPr>
          <p:cNvPr id="49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875211" y="10122619"/>
            <a:ext cx="188947" cy="134861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578859" y="10263065"/>
            <a:ext cx="149538" cy="1495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9359" y="-611962"/>
            <a:ext cx="8540385" cy="11831292"/>
            <a:chOff x="0" y="0"/>
            <a:chExt cx="11387180" cy="1577505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387180" cy="15775055"/>
            </a:xfrm>
            <a:prstGeom prst="rect">
              <a:avLst/>
            </a:pr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827863" y="443674"/>
            <a:ext cx="9215726" cy="8994672"/>
            <a:chOff x="0" y="0"/>
            <a:chExt cx="11209192" cy="10940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09192" cy="10940321"/>
            </a:xfrm>
            <a:custGeom>
              <a:avLst/>
              <a:gdLst/>
              <a:ahLst/>
              <a:cxnLst/>
              <a:rect l="l" t="t" r="r" b="b"/>
              <a:pathLst>
                <a:path w="11209192" h="10940321">
                  <a:moveTo>
                    <a:pt x="0" y="0"/>
                  </a:moveTo>
                  <a:lnTo>
                    <a:pt x="11209192" y="0"/>
                  </a:lnTo>
                  <a:lnTo>
                    <a:pt x="11209192" y="10940321"/>
                  </a:lnTo>
                  <a:lnTo>
                    <a:pt x="0" y="109403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590316" y="8027660"/>
            <a:ext cx="2379369" cy="2379359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020" b="-1020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1316" y="1524112"/>
            <a:ext cx="6491052" cy="3416898"/>
            <a:chOff x="0" y="0"/>
            <a:chExt cx="9912982" cy="5218206"/>
          </a:xfrm>
        </p:grpSpPr>
        <p:sp>
          <p:nvSpPr>
            <p:cNvPr id="9" name="Freeform 9"/>
            <p:cNvSpPr/>
            <p:nvPr/>
          </p:nvSpPr>
          <p:spPr>
            <a:xfrm>
              <a:off x="1270" y="-10160"/>
              <a:ext cx="9909171" cy="5242336"/>
            </a:xfrm>
            <a:custGeom>
              <a:avLst/>
              <a:gdLst/>
              <a:ahLst/>
              <a:cxnLst/>
              <a:rect l="l" t="t" r="r" b="b"/>
              <a:pathLst>
                <a:path w="9909171" h="5242336">
                  <a:moveTo>
                    <a:pt x="9906631" y="4428266"/>
                  </a:moveTo>
                  <a:cubicBezTo>
                    <a:pt x="9905362" y="4263166"/>
                    <a:pt x="9909172" y="4118784"/>
                    <a:pt x="9899012" y="4003945"/>
                  </a:cubicBezTo>
                  <a:cubicBezTo>
                    <a:pt x="9907902" y="3975936"/>
                    <a:pt x="9899012" y="3873235"/>
                    <a:pt x="9907902" y="3828420"/>
                  </a:cubicBezTo>
                  <a:cubicBezTo>
                    <a:pt x="9904092" y="3796676"/>
                    <a:pt x="9905362" y="3764932"/>
                    <a:pt x="9899012" y="3753728"/>
                  </a:cubicBezTo>
                  <a:lnTo>
                    <a:pt x="9899012" y="3722918"/>
                  </a:lnTo>
                  <a:cubicBezTo>
                    <a:pt x="9901552" y="3390539"/>
                    <a:pt x="9902822" y="3069365"/>
                    <a:pt x="9896472" y="2736053"/>
                  </a:cubicBezTo>
                  <a:cubicBezTo>
                    <a:pt x="9896472" y="2642688"/>
                    <a:pt x="9895202" y="2550257"/>
                    <a:pt x="9895202" y="2456893"/>
                  </a:cubicBezTo>
                  <a:cubicBezTo>
                    <a:pt x="9892662" y="2432618"/>
                    <a:pt x="9891392" y="2407409"/>
                    <a:pt x="9890122" y="2381267"/>
                  </a:cubicBezTo>
                  <a:cubicBezTo>
                    <a:pt x="9888852" y="2265495"/>
                    <a:pt x="9891392" y="2154391"/>
                    <a:pt x="9891392" y="2044221"/>
                  </a:cubicBezTo>
                  <a:cubicBezTo>
                    <a:pt x="9893931" y="1952723"/>
                    <a:pt x="9895202" y="1858425"/>
                    <a:pt x="9892662" y="1765060"/>
                  </a:cubicBezTo>
                  <a:cubicBezTo>
                    <a:pt x="9892662" y="1763193"/>
                    <a:pt x="9893931" y="1764127"/>
                    <a:pt x="9893931" y="1765060"/>
                  </a:cubicBezTo>
                  <a:cubicBezTo>
                    <a:pt x="9890122" y="1685700"/>
                    <a:pt x="9887581" y="1570862"/>
                    <a:pt x="9890122" y="1476564"/>
                  </a:cubicBezTo>
                  <a:lnTo>
                    <a:pt x="9885042" y="1422412"/>
                  </a:lnTo>
                  <a:lnTo>
                    <a:pt x="9885042" y="1270228"/>
                  </a:lnTo>
                  <a:cubicBezTo>
                    <a:pt x="9887581" y="1131114"/>
                    <a:pt x="9890122" y="974090"/>
                    <a:pt x="9890122" y="783590"/>
                  </a:cubicBezTo>
                  <a:cubicBezTo>
                    <a:pt x="9890122" y="548640"/>
                    <a:pt x="9890122" y="311150"/>
                    <a:pt x="9891392" y="74930"/>
                  </a:cubicBezTo>
                  <a:lnTo>
                    <a:pt x="9891392" y="17780"/>
                  </a:lnTo>
                  <a:lnTo>
                    <a:pt x="9850752" y="17780"/>
                  </a:lnTo>
                  <a:lnTo>
                    <a:pt x="9850752" y="52070"/>
                  </a:lnTo>
                  <a:lnTo>
                    <a:pt x="9857102" y="52070"/>
                  </a:lnTo>
                  <a:lnTo>
                    <a:pt x="9857102" y="74930"/>
                  </a:lnTo>
                  <a:cubicBezTo>
                    <a:pt x="9857102" y="100330"/>
                    <a:pt x="9858372" y="127000"/>
                    <a:pt x="9858372" y="153670"/>
                  </a:cubicBezTo>
                  <a:cubicBezTo>
                    <a:pt x="9858372" y="191770"/>
                    <a:pt x="9858372" y="231140"/>
                    <a:pt x="9859642" y="270510"/>
                  </a:cubicBezTo>
                  <a:lnTo>
                    <a:pt x="9859642" y="508000"/>
                  </a:lnTo>
                  <a:cubicBezTo>
                    <a:pt x="9859642" y="661670"/>
                    <a:pt x="9860912" y="815340"/>
                    <a:pt x="9865992" y="965200"/>
                  </a:cubicBezTo>
                  <a:lnTo>
                    <a:pt x="9860912" y="955040"/>
                  </a:lnTo>
                  <a:cubicBezTo>
                    <a:pt x="9863452" y="993140"/>
                    <a:pt x="9863452" y="1033780"/>
                    <a:pt x="9864722" y="1065759"/>
                  </a:cubicBezTo>
                  <a:cubicBezTo>
                    <a:pt x="9864722" y="1082565"/>
                    <a:pt x="9865992" y="1099370"/>
                    <a:pt x="9865992" y="1117109"/>
                  </a:cubicBezTo>
                  <a:cubicBezTo>
                    <a:pt x="9867262" y="1223545"/>
                    <a:pt x="9862181" y="1334649"/>
                    <a:pt x="9865992" y="1441085"/>
                  </a:cubicBezTo>
                  <a:lnTo>
                    <a:pt x="9863452" y="1430815"/>
                  </a:lnTo>
                  <a:cubicBezTo>
                    <a:pt x="9862181" y="1581132"/>
                    <a:pt x="9863452" y="1726781"/>
                    <a:pt x="9864722" y="1870563"/>
                  </a:cubicBezTo>
                  <a:cubicBezTo>
                    <a:pt x="9864722" y="1938719"/>
                    <a:pt x="9863452" y="2006875"/>
                    <a:pt x="9864722" y="2075031"/>
                  </a:cubicBezTo>
                  <a:cubicBezTo>
                    <a:pt x="9863452" y="2225348"/>
                    <a:pt x="9867262" y="2326182"/>
                    <a:pt x="9867262" y="2477433"/>
                  </a:cubicBezTo>
                  <a:lnTo>
                    <a:pt x="9862181" y="2481168"/>
                  </a:lnTo>
                  <a:cubicBezTo>
                    <a:pt x="9879962" y="2735119"/>
                    <a:pt x="9846942" y="3014280"/>
                    <a:pt x="9865992" y="3278502"/>
                  </a:cubicBezTo>
                  <a:lnTo>
                    <a:pt x="9859642" y="3259829"/>
                  </a:lnTo>
                  <a:cubicBezTo>
                    <a:pt x="9869802" y="3300910"/>
                    <a:pt x="9855831" y="3419483"/>
                    <a:pt x="9872342" y="3404544"/>
                  </a:cubicBezTo>
                  <a:lnTo>
                    <a:pt x="9867262" y="3451227"/>
                  </a:lnTo>
                  <a:cubicBezTo>
                    <a:pt x="9888852" y="3630487"/>
                    <a:pt x="9857102" y="3778003"/>
                    <a:pt x="9871072" y="3998344"/>
                  </a:cubicBezTo>
                  <a:lnTo>
                    <a:pt x="9867262" y="3984339"/>
                  </a:lnTo>
                  <a:cubicBezTo>
                    <a:pt x="9869802" y="4043159"/>
                    <a:pt x="9872342" y="4111315"/>
                    <a:pt x="9868531" y="4154262"/>
                  </a:cubicBezTo>
                  <a:cubicBezTo>
                    <a:pt x="9868531" y="4147727"/>
                    <a:pt x="9867262" y="4150528"/>
                    <a:pt x="9865992" y="4136523"/>
                  </a:cubicBezTo>
                  <a:cubicBezTo>
                    <a:pt x="9850752" y="4363496"/>
                    <a:pt x="9867262" y="4641626"/>
                    <a:pt x="9867262" y="4905786"/>
                  </a:cubicBezTo>
                  <a:lnTo>
                    <a:pt x="9859642" y="4875306"/>
                  </a:lnTo>
                  <a:cubicBezTo>
                    <a:pt x="9862181" y="4913406"/>
                    <a:pt x="9863452" y="4962936"/>
                    <a:pt x="9863452" y="5016276"/>
                  </a:cubicBezTo>
                  <a:lnTo>
                    <a:pt x="9863452" y="5177566"/>
                  </a:lnTo>
                  <a:cubicBezTo>
                    <a:pt x="9859642" y="5177566"/>
                    <a:pt x="9857102" y="5176296"/>
                    <a:pt x="9852022" y="5176296"/>
                  </a:cubicBezTo>
                  <a:lnTo>
                    <a:pt x="9849481" y="5177566"/>
                  </a:lnTo>
                  <a:lnTo>
                    <a:pt x="9838052" y="5182646"/>
                  </a:lnTo>
                  <a:lnTo>
                    <a:pt x="9830431" y="5182646"/>
                  </a:lnTo>
                  <a:cubicBezTo>
                    <a:pt x="9810112" y="5177566"/>
                    <a:pt x="9813922" y="5180106"/>
                    <a:pt x="9805031" y="5175026"/>
                  </a:cubicBezTo>
                  <a:cubicBezTo>
                    <a:pt x="9700892" y="5173756"/>
                    <a:pt x="9686922" y="5163596"/>
                    <a:pt x="9613262" y="5158516"/>
                  </a:cubicBezTo>
                  <a:cubicBezTo>
                    <a:pt x="9613262" y="5158516"/>
                    <a:pt x="9614531" y="5158516"/>
                    <a:pt x="9613262" y="5159786"/>
                  </a:cubicBezTo>
                  <a:cubicBezTo>
                    <a:pt x="9562462" y="5168676"/>
                    <a:pt x="9492612" y="5163596"/>
                    <a:pt x="9451972" y="5162326"/>
                  </a:cubicBezTo>
                  <a:lnTo>
                    <a:pt x="9435462" y="5158516"/>
                  </a:lnTo>
                  <a:cubicBezTo>
                    <a:pt x="9411331" y="5149626"/>
                    <a:pt x="9317352" y="5175026"/>
                    <a:pt x="9349102" y="5161056"/>
                  </a:cubicBezTo>
                  <a:cubicBezTo>
                    <a:pt x="9138281" y="5164866"/>
                    <a:pt x="8896981" y="5164866"/>
                    <a:pt x="8478622" y="5164866"/>
                  </a:cubicBezTo>
                  <a:cubicBezTo>
                    <a:pt x="8418195" y="5171216"/>
                    <a:pt x="8148595" y="5164866"/>
                    <a:pt x="8243885" y="5175026"/>
                  </a:cubicBezTo>
                  <a:cubicBezTo>
                    <a:pt x="8136974" y="5162326"/>
                    <a:pt x="7816244" y="5159786"/>
                    <a:pt x="7697713" y="5159786"/>
                  </a:cubicBezTo>
                  <a:cubicBezTo>
                    <a:pt x="7702361" y="5158516"/>
                    <a:pt x="7707009" y="5157246"/>
                    <a:pt x="7725603" y="5157246"/>
                  </a:cubicBezTo>
                  <a:cubicBezTo>
                    <a:pt x="7495513" y="5140736"/>
                    <a:pt x="7451354" y="5172486"/>
                    <a:pt x="7235209" y="5152166"/>
                  </a:cubicBezTo>
                  <a:cubicBezTo>
                    <a:pt x="7200348" y="5166136"/>
                    <a:pt x="6842430" y="5148356"/>
                    <a:pt x="6719251" y="5163596"/>
                  </a:cubicBezTo>
                  <a:cubicBezTo>
                    <a:pt x="6693686" y="5161056"/>
                    <a:pt x="6684389" y="5157246"/>
                    <a:pt x="6693686" y="5155976"/>
                  </a:cubicBezTo>
                  <a:cubicBezTo>
                    <a:pt x="6303231" y="5153436"/>
                    <a:pt x="5873266" y="5152166"/>
                    <a:pt x="5545562" y="5149626"/>
                  </a:cubicBezTo>
                  <a:cubicBezTo>
                    <a:pt x="5264342" y="5162326"/>
                    <a:pt x="4864590" y="5144546"/>
                    <a:pt x="4620556" y="5161056"/>
                  </a:cubicBezTo>
                  <a:cubicBezTo>
                    <a:pt x="4420680" y="5157246"/>
                    <a:pt x="4095301" y="5150896"/>
                    <a:pt x="3816405" y="5157246"/>
                  </a:cubicBezTo>
                  <a:lnTo>
                    <a:pt x="3844294" y="5154706"/>
                  </a:lnTo>
                  <a:cubicBezTo>
                    <a:pt x="3528212" y="5155976"/>
                    <a:pt x="3133108" y="5155976"/>
                    <a:pt x="2916964" y="5167406"/>
                  </a:cubicBezTo>
                  <a:cubicBezTo>
                    <a:pt x="2823998" y="5150896"/>
                    <a:pt x="2686874" y="5154706"/>
                    <a:pt x="2549750" y="5149626"/>
                  </a:cubicBezTo>
                  <a:cubicBezTo>
                    <a:pt x="2338254" y="5157246"/>
                    <a:pt x="1912937" y="5154706"/>
                    <a:pt x="1589882" y="5162326"/>
                  </a:cubicBezTo>
                  <a:cubicBezTo>
                    <a:pt x="1541075" y="5154706"/>
                    <a:pt x="1324930" y="5166136"/>
                    <a:pt x="1308661" y="5154706"/>
                  </a:cubicBezTo>
                  <a:cubicBezTo>
                    <a:pt x="1004570" y="5162326"/>
                    <a:pt x="814070" y="5166136"/>
                    <a:pt x="617220" y="5167406"/>
                  </a:cubicBezTo>
                  <a:lnTo>
                    <a:pt x="318770" y="5167406"/>
                  </a:lnTo>
                  <a:lnTo>
                    <a:pt x="168910" y="5166136"/>
                  </a:lnTo>
                  <a:lnTo>
                    <a:pt x="93980" y="5164866"/>
                  </a:lnTo>
                  <a:lnTo>
                    <a:pt x="58420" y="5164866"/>
                  </a:lnTo>
                  <a:lnTo>
                    <a:pt x="45720" y="5163596"/>
                  </a:lnTo>
                  <a:lnTo>
                    <a:pt x="48260" y="5163596"/>
                  </a:lnTo>
                  <a:cubicBezTo>
                    <a:pt x="52070" y="5021356"/>
                    <a:pt x="55880" y="4881656"/>
                    <a:pt x="58420" y="4747036"/>
                  </a:cubicBezTo>
                  <a:cubicBezTo>
                    <a:pt x="55880" y="4722906"/>
                    <a:pt x="53340" y="4698776"/>
                    <a:pt x="49530" y="4673376"/>
                  </a:cubicBezTo>
                  <a:cubicBezTo>
                    <a:pt x="46990" y="4508276"/>
                    <a:pt x="45720" y="4325396"/>
                    <a:pt x="45720" y="4157063"/>
                  </a:cubicBezTo>
                  <a:cubicBezTo>
                    <a:pt x="46990" y="4126253"/>
                    <a:pt x="48260" y="4094509"/>
                    <a:pt x="45720" y="4061832"/>
                  </a:cubicBezTo>
                  <a:lnTo>
                    <a:pt x="45720" y="4041291"/>
                  </a:lnTo>
                  <a:lnTo>
                    <a:pt x="48260" y="4036623"/>
                  </a:lnTo>
                  <a:lnTo>
                    <a:pt x="49530" y="3986206"/>
                  </a:lnTo>
                  <a:cubicBezTo>
                    <a:pt x="50800" y="3987140"/>
                    <a:pt x="53340" y="3987140"/>
                    <a:pt x="54610" y="3990874"/>
                  </a:cubicBezTo>
                  <a:lnTo>
                    <a:pt x="54610" y="4001145"/>
                  </a:lnTo>
                  <a:lnTo>
                    <a:pt x="54610" y="3991808"/>
                  </a:lnTo>
                  <a:cubicBezTo>
                    <a:pt x="55880" y="3994609"/>
                    <a:pt x="57150" y="3998344"/>
                    <a:pt x="57150" y="4003946"/>
                  </a:cubicBezTo>
                  <a:lnTo>
                    <a:pt x="57150" y="3740657"/>
                  </a:lnTo>
                  <a:cubicBezTo>
                    <a:pt x="58420" y="3742524"/>
                    <a:pt x="59690" y="3744392"/>
                    <a:pt x="58420" y="3750927"/>
                  </a:cubicBezTo>
                  <a:cubicBezTo>
                    <a:pt x="69850" y="3683705"/>
                    <a:pt x="57150" y="3655695"/>
                    <a:pt x="57150" y="3612747"/>
                  </a:cubicBezTo>
                  <a:lnTo>
                    <a:pt x="57150" y="3604344"/>
                  </a:lnTo>
                  <a:cubicBezTo>
                    <a:pt x="57150" y="3589406"/>
                    <a:pt x="59690" y="3573534"/>
                    <a:pt x="63500" y="3552994"/>
                  </a:cubicBezTo>
                  <a:cubicBezTo>
                    <a:pt x="50800" y="3540857"/>
                    <a:pt x="64770" y="3415748"/>
                    <a:pt x="54610" y="3357862"/>
                  </a:cubicBezTo>
                  <a:lnTo>
                    <a:pt x="54610" y="3337322"/>
                  </a:lnTo>
                  <a:cubicBezTo>
                    <a:pt x="57150" y="3333587"/>
                    <a:pt x="58420" y="3331720"/>
                    <a:pt x="59690" y="3334521"/>
                  </a:cubicBezTo>
                  <a:cubicBezTo>
                    <a:pt x="62230" y="3177668"/>
                    <a:pt x="63500" y="3004010"/>
                    <a:pt x="66040" y="2870498"/>
                  </a:cubicBezTo>
                  <a:cubicBezTo>
                    <a:pt x="53340" y="2756593"/>
                    <a:pt x="71120" y="2595072"/>
                    <a:pt x="54610" y="2497973"/>
                  </a:cubicBezTo>
                  <a:cubicBezTo>
                    <a:pt x="58420" y="2416746"/>
                    <a:pt x="64770" y="2286035"/>
                    <a:pt x="58420" y="2173064"/>
                  </a:cubicBezTo>
                  <a:lnTo>
                    <a:pt x="60960" y="2184268"/>
                  </a:lnTo>
                  <a:cubicBezTo>
                    <a:pt x="59690" y="2056358"/>
                    <a:pt x="59690" y="1897638"/>
                    <a:pt x="48260" y="1809875"/>
                  </a:cubicBezTo>
                  <a:cubicBezTo>
                    <a:pt x="64770" y="1772530"/>
                    <a:pt x="60960" y="1717444"/>
                    <a:pt x="66040" y="1662359"/>
                  </a:cubicBezTo>
                  <a:cubicBezTo>
                    <a:pt x="58420" y="1577397"/>
                    <a:pt x="60960" y="1405606"/>
                    <a:pt x="53340" y="1275829"/>
                  </a:cubicBezTo>
                  <a:cubicBezTo>
                    <a:pt x="60960" y="1256223"/>
                    <a:pt x="50800" y="1168460"/>
                    <a:pt x="60960" y="1161924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64627" y="58420"/>
                    <a:pt x="1238937" y="72390"/>
                    <a:pt x="1434164" y="63500"/>
                  </a:cubicBezTo>
                  <a:lnTo>
                    <a:pt x="1445785" y="66040"/>
                  </a:lnTo>
                  <a:lnTo>
                    <a:pt x="1568964" y="62230"/>
                  </a:lnTo>
                  <a:cubicBezTo>
                    <a:pt x="1566640" y="64770"/>
                    <a:pt x="1561992" y="69850"/>
                    <a:pt x="1524806" y="69850"/>
                  </a:cubicBezTo>
                  <a:cubicBezTo>
                    <a:pt x="3026198" y="73660"/>
                    <a:pt x="4574073" y="55880"/>
                    <a:pt x="6114976" y="58420"/>
                  </a:cubicBezTo>
                  <a:lnTo>
                    <a:pt x="6056872" y="62230"/>
                  </a:lnTo>
                  <a:lnTo>
                    <a:pt x="6356686" y="55880"/>
                  </a:lnTo>
                  <a:cubicBezTo>
                    <a:pt x="6354361" y="57150"/>
                    <a:pt x="6340417" y="58420"/>
                    <a:pt x="6326472" y="59690"/>
                  </a:cubicBezTo>
                  <a:cubicBezTo>
                    <a:pt x="6709954" y="66040"/>
                    <a:pt x="7107382" y="55880"/>
                    <a:pt x="7479244" y="57150"/>
                  </a:cubicBezTo>
                  <a:cubicBezTo>
                    <a:pt x="7476919" y="58420"/>
                    <a:pt x="7421141" y="62230"/>
                    <a:pt x="7472271" y="64770"/>
                  </a:cubicBezTo>
                  <a:cubicBezTo>
                    <a:pt x="7748844" y="54610"/>
                    <a:pt x="7916182" y="77470"/>
                    <a:pt x="8053306" y="57150"/>
                  </a:cubicBezTo>
                  <a:cubicBezTo>
                    <a:pt x="8067250" y="58420"/>
                    <a:pt x="8074222" y="62230"/>
                    <a:pt x="8046333" y="64770"/>
                  </a:cubicBezTo>
                  <a:cubicBezTo>
                    <a:pt x="8815622" y="58420"/>
                    <a:pt x="9276712" y="58420"/>
                    <a:pt x="9699622" y="62230"/>
                  </a:cubicBezTo>
                  <a:cubicBezTo>
                    <a:pt x="9747881" y="59690"/>
                    <a:pt x="9798681" y="58420"/>
                    <a:pt x="9849481" y="55880"/>
                  </a:cubicBezTo>
                  <a:lnTo>
                    <a:pt x="9849481" y="20320"/>
                  </a:lnTo>
                  <a:cubicBezTo>
                    <a:pt x="9571352" y="19050"/>
                    <a:pt x="9291952" y="19050"/>
                    <a:pt x="9012552" y="17780"/>
                  </a:cubicBezTo>
                  <a:cubicBezTo>
                    <a:pt x="7490865" y="12700"/>
                    <a:pt x="6063845" y="0"/>
                    <a:pt x="4476459" y="24130"/>
                  </a:cubicBezTo>
                  <a:cubicBezTo>
                    <a:pt x="4478784" y="22860"/>
                    <a:pt x="4464839" y="21590"/>
                    <a:pt x="4506673" y="20320"/>
                  </a:cubicBezTo>
                  <a:cubicBezTo>
                    <a:pt x="4048818" y="24130"/>
                    <a:pt x="3632798" y="17780"/>
                    <a:pt x="3200508" y="21590"/>
                  </a:cubicBezTo>
                  <a:lnTo>
                    <a:pt x="3202832" y="20320"/>
                  </a:lnTo>
                  <a:cubicBezTo>
                    <a:pt x="2138378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310374"/>
                    <a:pt x="20320" y="1648355"/>
                  </a:cubicBezTo>
                  <a:cubicBezTo>
                    <a:pt x="26670" y="2065695"/>
                    <a:pt x="8890" y="2469964"/>
                    <a:pt x="13970" y="2886370"/>
                  </a:cubicBezTo>
                  <a:cubicBezTo>
                    <a:pt x="7620" y="3204744"/>
                    <a:pt x="21590" y="3535255"/>
                    <a:pt x="25400" y="3862965"/>
                  </a:cubicBezTo>
                  <a:cubicBezTo>
                    <a:pt x="20320" y="3985273"/>
                    <a:pt x="13970" y="4111315"/>
                    <a:pt x="15240" y="4251736"/>
                  </a:cubicBezTo>
                  <a:lnTo>
                    <a:pt x="19050" y="4239036"/>
                  </a:lnTo>
                  <a:cubicBezTo>
                    <a:pt x="13970" y="4288566"/>
                    <a:pt x="15240" y="4343177"/>
                    <a:pt x="19050" y="4395246"/>
                  </a:cubicBezTo>
                  <a:cubicBezTo>
                    <a:pt x="17780" y="4456206"/>
                    <a:pt x="17780" y="4518436"/>
                    <a:pt x="19050" y="4580666"/>
                  </a:cubicBezTo>
                  <a:cubicBezTo>
                    <a:pt x="19050" y="4581936"/>
                    <a:pt x="19050" y="4584477"/>
                    <a:pt x="17780" y="4585746"/>
                  </a:cubicBezTo>
                  <a:lnTo>
                    <a:pt x="16510" y="4573046"/>
                  </a:lnTo>
                  <a:cubicBezTo>
                    <a:pt x="12700" y="4597177"/>
                    <a:pt x="15240" y="4625116"/>
                    <a:pt x="19050" y="4653056"/>
                  </a:cubicBezTo>
                  <a:cubicBezTo>
                    <a:pt x="19050" y="4677186"/>
                    <a:pt x="20320" y="4700046"/>
                    <a:pt x="20320" y="4724177"/>
                  </a:cubicBezTo>
                  <a:lnTo>
                    <a:pt x="24130" y="4919756"/>
                  </a:lnTo>
                  <a:cubicBezTo>
                    <a:pt x="21590" y="4969286"/>
                    <a:pt x="34290" y="5092477"/>
                    <a:pt x="15240" y="5096286"/>
                  </a:cubicBezTo>
                  <a:cubicBezTo>
                    <a:pt x="15240" y="5053106"/>
                    <a:pt x="6350" y="5163596"/>
                    <a:pt x="1270" y="5067077"/>
                  </a:cubicBezTo>
                  <a:cubicBezTo>
                    <a:pt x="0" y="5078506"/>
                    <a:pt x="0" y="5106446"/>
                    <a:pt x="0" y="5135656"/>
                  </a:cubicBezTo>
                  <a:cubicBezTo>
                    <a:pt x="0" y="5144546"/>
                    <a:pt x="1270" y="5153436"/>
                    <a:pt x="1270" y="5161056"/>
                  </a:cubicBezTo>
                  <a:cubicBezTo>
                    <a:pt x="2540" y="5178836"/>
                    <a:pt x="5080" y="5191536"/>
                    <a:pt x="7620" y="5187727"/>
                  </a:cubicBezTo>
                  <a:cubicBezTo>
                    <a:pt x="17780" y="5197886"/>
                    <a:pt x="25400" y="5242336"/>
                    <a:pt x="33020" y="5181377"/>
                  </a:cubicBezTo>
                  <a:lnTo>
                    <a:pt x="60960" y="5181377"/>
                  </a:lnTo>
                  <a:cubicBezTo>
                    <a:pt x="91440" y="5181377"/>
                    <a:pt x="121920" y="5181377"/>
                    <a:pt x="152400" y="5182646"/>
                  </a:cubicBezTo>
                  <a:cubicBezTo>
                    <a:pt x="194310" y="5183916"/>
                    <a:pt x="234950" y="5185186"/>
                    <a:pt x="273050" y="5186456"/>
                  </a:cubicBezTo>
                  <a:cubicBezTo>
                    <a:pt x="991870" y="5213127"/>
                    <a:pt x="2235992" y="5196616"/>
                    <a:pt x="3551453" y="5180106"/>
                  </a:cubicBezTo>
                  <a:cubicBezTo>
                    <a:pt x="4667038" y="5188996"/>
                    <a:pt x="5782624" y="5168677"/>
                    <a:pt x="6867996" y="5181377"/>
                  </a:cubicBezTo>
                  <a:cubicBezTo>
                    <a:pt x="6268369" y="5183916"/>
                    <a:pt x="5675714" y="5188996"/>
                    <a:pt x="5057493" y="5192806"/>
                  </a:cubicBezTo>
                  <a:cubicBezTo>
                    <a:pt x="5071438" y="5191536"/>
                    <a:pt x="5078411" y="5190266"/>
                    <a:pt x="5092356" y="5188996"/>
                  </a:cubicBezTo>
                  <a:cubicBezTo>
                    <a:pt x="5045873" y="5191536"/>
                    <a:pt x="4994742" y="5195346"/>
                    <a:pt x="4941286" y="5194077"/>
                  </a:cubicBezTo>
                  <a:cubicBezTo>
                    <a:pt x="4927342" y="5192806"/>
                    <a:pt x="4955231" y="5191536"/>
                    <a:pt x="4973824" y="5190266"/>
                  </a:cubicBezTo>
                  <a:cubicBezTo>
                    <a:pt x="4769300" y="5180106"/>
                    <a:pt x="4376521" y="5196616"/>
                    <a:pt x="4248694" y="5188996"/>
                  </a:cubicBezTo>
                  <a:cubicBezTo>
                    <a:pt x="4190590" y="5190266"/>
                    <a:pt x="4165025" y="5194077"/>
                    <a:pt x="4197563" y="5197886"/>
                  </a:cubicBezTo>
                  <a:cubicBezTo>
                    <a:pt x="3444543" y="5200427"/>
                    <a:pt x="2638067" y="5202966"/>
                    <a:pt x="1868778" y="5210586"/>
                  </a:cubicBezTo>
                  <a:cubicBezTo>
                    <a:pt x="1831592" y="5209316"/>
                    <a:pt x="1824620" y="5206777"/>
                    <a:pt x="1836240" y="5202966"/>
                  </a:cubicBezTo>
                  <a:cubicBezTo>
                    <a:pt x="1180834" y="5219477"/>
                    <a:pt x="735330" y="5213127"/>
                    <a:pt x="368300" y="5210586"/>
                  </a:cubicBezTo>
                  <a:cubicBezTo>
                    <a:pt x="354330" y="5214396"/>
                    <a:pt x="405130" y="5215666"/>
                    <a:pt x="369570" y="5219477"/>
                  </a:cubicBezTo>
                  <a:cubicBezTo>
                    <a:pt x="487680" y="5224556"/>
                    <a:pt x="585470" y="5209316"/>
                    <a:pt x="692150" y="5216936"/>
                  </a:cubicBezTo>
                  <a:lnTo>
                    <a:pt x="678180" y="5220746"/>
                  </a:lnTo>
                  <a:cubicBezTo>
                    <a:pt x="755650" y="5223286"/>
                    <a:pt x="693420" y="5210586"/>
                    <a:pt x="774700" y="5215666"/>
                  </a:cubicBezTo>
                  <a:cubicBezTo>
                    <a:pt x="806450" y="5219477"/>
                    <a:pt x="767080" y="5220746"/>
                    <a:pt x="781050" y="5222016"/>
                  </a:cubicBezTo>
                  <a:cubicBezTo>
                    <a:pt x="946150" y="5220746"/>
                    <a:pt x="1194779" y="5224556"/>
                    <a:pt x="1480647" y="5214396"/>
                  </a:cubicBezTo>
                  <a:cubicBezTo>
                    <a:pt x="1550372" y="5223286"/>
                    <a:pt x="1806026" y="5214396"/>
                    <a:pt x="1917585" y="5223286"/>
                  </a:cubicBezTo>
                  <a:cubicBezTo>
                    <a:pt x="1996606" y="5219477"/>
                    <a:pt x="2073302" y="5220746"/>
                    <a:pt x="2103516" y="5214396"/>
                  </a:cubicBezTo>
                  <a:cubicBezTo>
                    <a:pt x="3163322" y="5219477"/>
                    <a:pt x="4246370" y="5210586"/>
                    <a:pt x="5331742" y="5210586"/>
                  </a:cubicBezTo>
                  <a:cubicBezTo>
                    <a:pt x="5840728" y="5192806"/>
                    <a:pt x="6447327" y="5214396"/>
                    <a:pt x="7051603" y="5208046"/>
                  </a:cubicBezTo>
                  <a:cubicBezTo>
                    <a:pt x="7056251" y="5208046"/>
                    <a:pt x="7053926" y="5209316"/>
                    <a:pt x="7051603" y="5209316"/>
                  </a:cubicBezTo>
                  <a:cubicBezTo>
                    <a:pt x="7249154" y="5205506"/>
                    <a:pt x="7535023" y="5202966"/>
                    <a:pt x="7769761" y="5205506"/>
                  </a:cubicBezTo>
                  <a:lnTo>
                    <a:pt x="7969636" y="5197886"/>
                  </a:lnTo>
                  <a:cubicBezTo>
                    <a:pt x="8418195" y="5202966"/>
                    <a:pt x="8871402" y="5205506"/>
                    <a:pt x="9124312" y="5205506"/>
                  </a:cubicBezTo>
                  <a:lnTo>
                    <a:pt x="9763122" y="5205506"/>
                  </a:lnTo>
                  <a:cubicBezTo>
                    <a:pt x="9759312" y="5206777"/>
                    <a:pt x="9747881" y="5208046"/>
                    <a:pt x="9723752" y="5209316"/>
                  </a:cubicBezTo>
                  <a:cubicBezTo>
                    <a:pt x="9742802" y="5210586"/>
                    <a:pt x="9815192" y="5210586"/>
                    <a:pt x="9850752" y="5206777"/>
                  </a:cubicBezTo>
                  <a:cubicBezTo>
                    <a:pt x="9855831" y="5206777"/>
                    <a:pt x="9860912" y="5205506"/>
                    <a:pt x="9864722" y="5205506"/>
                  </a:cubicBezTo>
                  <a:lnTo>
                    <a:pt x="9890122" y="5205506"/>
                  </a:lnTo>
                  <a:lnTo>
                    <a:pt x="9890122" y="5190266"/>
                  </a:lnTo>
                  <a:cubicBezTo>
                    <a:pt x="9897742" y="5186456"/>
                    <a:pt x="9883772" y="5187727"/>
                    <a:pt x="9890122" y="5180106"/>
                  </a:cubicBezTo>
                  <a:lnTo>
                    <a:pt x="9890122" y="4874036"/>
                  </a:lnTo>
                  <a:cubicBezTo>
                    <a:pt x="9895202" y="4893086"/>
                    <a:pt x="9887581" y="4956586"/>
                    <a:pt x="9896472" y="4947696"/>
                  </a:cubicBezTo>
                  <a:cubicBezTo>
                    <a:pt x="9900281" y="4903246"/>
                    <a:pt x="9893931" y="4884196"/>
                    <a:pt x="9890122" y="4874036"/>
                  </a:cubicBezTo>
                  <a:cubicBezTo>
                    <a:pt x="9890122" y="4692427"/>
                    <a:pt x="9891392" y="4509546"/>
                    <a:pt x="9891392" y="4327936"/>
                  </a:cubicBezTo>
                  <a:cubicBezTo>
                    <a:pt x="9892662" y="4212366"/>
                    <a:pt x="9892662" y="4124386"/>
                    <a:pt x="9893931" y="4041291"/>
                  </a:cubicBezTo>
                  <a:cubicBezTo>
                    <a:pt x="9900281" y="4266977"/>
                    <a:pt x="9895202" y="4555266"/>
                    <a:pt x="9893931" y="4838476"/>
                  </a:cubicBezTo>
                  <a:cubicBezTo>
                    <a:pt x="9897742" y="4852446"/>
                    <a:pt x="9899012" y="4801646"/>
                    <a:pt x="9902822" y="4837206"/>
                  </a:cubicBezTo>
                  <a:cubicBezTo>
                    <a:pt x="9907902" y="4719096"/>
                    <a:pt x="9892662" y="4621306"/>
                    <a:pt x="9900281" y="4514626"/>
                  </a:cubicBezTo>
                  <a:lnTo>
                    <a:pt x="9904092" y="4528596"/>
                  </a:lnTo>
                  <a:cubicBezTo>
                    <a:pt x="9906631" y="4451126"/>
                    <a:pt x="9893931" y="4513356"/>
                    <a:pt x="9899012" y="4432076"/>
                  </a:cubicBezTo>
                  <a:cubicBezTo>
                    <a:pt x="9904092" y="4402866"/>
                    <a:pt x="9905362" y="4443506"/>
                    <a:pt x="9906631" y="4428266"/>
                  </a:cubicBezTo>
                  <a:close/>
                  <a:moveTo>
                    <a:pt x="9434192" y="5178836"/>
                  </a:moveTo>
                  <a:lnTo>
                    <a:pt x="9462131" y="5178836"/>
                  </a:lnTo>
                  <a:cubicBezTo>
                    <a:pt x="9455781" y="5177566"/>
                    <a:pt x="9446892" y="5177566"/>
                    <a:pt x="9434192" y="5178836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454429" y="10103569"/>
            <a:ext cx="2547939" cy="29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MAIL: NICKIVERSEN@ME.COM</a:t>
            </a:r>
          </a:p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MOBILNR: 61782778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875211" y="10122619"/>
            <a:ext cx="188947" cy="13486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578859" y="10263065"/>
            <a:ext cx="149538" cy="149538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97216" y="10183465"/>
            <a:ext cx="1704975" cy="22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3"/>
              </a:lnSpc>
            </a:pPr>
            <a:r>
              <a:rPr lang="en-US" sz="1323" spc="66" dirty="0">
                <a:solidFill>
                  <a:srgbClr val="FFFFFF"/>
                </a:solidFill>
                <a:latin typeface="Montserrat Classic Bold"/>
              </a:rPr>
              <a:t>JANUAR 2024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45944" y="1130694"/>
            <a:ext cx="5911413" cy="3454957"/>
            <a:chOff x="0" y="0"/>
            <a:chExt cx="7881884" cy="4606610"/>
          </a:xfrm>
        </p:grpSpPr>
        <p:sp>
          <p:nvSpPr>
            <p:cNvPr id="15" name="TextBox 15"/>
            <p:cNvSpPr txBox="1"/>
            <p:nvPr/>
          </p:nvSpPr>
          <p:spPr>
            <a:xfrm>
              <a:off x="38751" y="-66675"/>
              <a:ext cx="7842800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det med småt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60527"/>
              <a:ext cx="7881884" cy="3946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Hvis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TMCK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ikke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vælges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som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hjemmeklub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og man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derfor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tegner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licens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i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anden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klub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</a:t>
              </a: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så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trækkes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1.000,-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fra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sponsoratprisen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pr.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kører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under 18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og 1.500,- pr.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kører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over 18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år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TMCK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sørger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oprettelse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medlemskab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samt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licens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hos DMU,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når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sponsoraftalen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er </a:t>
              </a: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underskrevet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betaling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til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klubben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er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fundet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sted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sørger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selv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for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fremstilling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skiltene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eventuelle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bannere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afholder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selv</a:t>
              </a: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omkostningerne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hertil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leverer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Sponsoratet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gælder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fra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1.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januar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til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31.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december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2024.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Såfremt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sponsoratet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ikke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fortsættes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herefter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bliver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skiltene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pillet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ned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inden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sæsonstart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2024.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Kun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skriftlige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sponsoraftaler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som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er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underskrevet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klubben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sponsoren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, er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gældende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-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Køb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af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sponsorater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og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eventuelle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spørgsmål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vedrørende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sponsorater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kan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stilles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til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</a:t>
              </a: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klubbens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formand Nick Iversen.</a:t>
              </a:r>
            </a:p>
            <a:p>
              <a:pPr>
                <a:lnSpc>
                  <a:spcPts val="1235"/>
                </a:lnSpc>
              </a:pPr>
              <a:endParaRPr lang="en-US" sz="882" spc="44" dirty="0">
                <a:solidFill>
                  <a:srgbClr val="3B3B3B"/>
                </a:solidFill>
                <a:latin typeface="Montserrat Light Bold"/>
              </a:endParaRP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Mail: nickiversen@me.com</a:t>
              </a:r>
            </a:p>
            <a:p>
              <a:pPr>
                <a:lnSpc>
                  <a:spcPts val="1235"/>
                </a:lnSpc>
              </a:pP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  </a:t>
              </a:r>
              <a:r>
                <a:rPr lang="en-US" sz="882" spc="44" dirty="0" err="1">
                  <a:solidFill>
                    <a:srgbClr val="3B3B3B"/>
                  </a:solidFill>
                  <a:latin typeface="Montserrat Light Bold"/>
                </a:rPr>
                <a:t>Mobilnummer</a:t>
              </a:r>
              <a:r>
                <a:rPr lang="en-US" sz="882" spc="44" dirty="0">
                  <a:solidFill>
                    <a:srgbClr val="3B3B3B"/>
                  </a:solidFill>
                  <a:latin typeface="Montserrat Light Bold"/>
                </a:rPr>
                <a:t>: 61782778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9359" y="-611962"/>
            <a:ext cx="8540385" cy="11831292"/>
            <a:chOff x="0" y="0"/>
            <a:chExt cx="11387180" cy="1577505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387180" cy="15775055"/>
            </a:xfrm>
            <a:prstGeom prst="rect">
              <a:avLst/>
            </a:pr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827863" y="2295103"/>
            <a:ext cx="9215726" cy="7143243"/>
            <a:chOff x="0" y="0"/>
            <a:chExt cx="11209192" cy="86884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09192" cy="8688407"/>
            </a:xfrm>
            <a:custGeom>
              <a:avLst/>
              <a:gdLst/>
              <a:ahLst/>
              <a:cxnLst/>
              <a:rect l="l" t="t" r="r" b="b"/>
              <a:pathLst>
                <a:path w="11209192" h="8688407">
                  <a:moveTo>
                    <a:pt x="0" y="0"/>
                  </a:moveTo>
                  <a:lnTo>
                    <a:pt x="11209192" y="0"/>
                  </a:lnTo>
                  <a:lnTo>
                    <a:pt x="11209192" y="8688407"/>
                  </a:lnTo>
                  <a:lnTo>
                    <a:pt x="0" y="86884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590316" y="8027660"/>
            <a:ext cx="2379369" cy="2379359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020" b="-1020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2768" y="2560966"/>
            <a:ext cx="6491052" cy="4902321"/>
            <a:chOff x="0" y="0"/>
            <a:chExt cx="9912982" cy="7486710"/>
          </a:xfrm>
        </p:grpSpPr>
        <p:sp>
          <p:nvSpPr>
            <p:cNvPr id="9" name="Freeform 9"/>
            <p:cNvSpPr/>
            <p:nvPr/>
          </p:nvSpPr>
          <p:spPr>
            <a:xfrm>
              <a:off x="1270" y="-10160"/>
              <a:ext cx="9909171" cy="7510840"/>
            </a:xfrm>
            <a:custGeom>
              <a:avLst/>
              <a:gdLst/>
              <a:ahLst/>
              <a:cxnLst/>
              <a:rect l="l" t="t" r="r" b="b"/>
              <a:pathLst>
                <a:path w="9909171" h="7510840">
                  <a:moveTo>
                    <a:pt x="9906631" y="6696770"/>
                  </a:moveTo>
                  <a:cubicBezTo>
                    <a:pt x="9905362" y="6531670"/>
                    <a:pt x="9909172" y="6330743"/>
                    <a:pt x="9899012" y="6133352"/>
                  </a:cubicBezTo>
                  <a:cubicBezTo>
                    <a:pt x="9907902" y="6085208"/>
                    <a:pt x="9899012" y="5908680"/>
                    <a:pt x="9907902" y="5831650"/>
                  </a:cubicBezTo>
                  <a:cubicBezTo>
                    <a:pt x="9904092" y="5777086"/>
                    <a:pt x="9905362" y="5722523"/>
                    <a:pt x="9899012" y="5703265"/>
                  </a:cubicBezTo>
                  <a:lnTo>
                    <a:pt x="9899012" y="5650307"/>
                  </a:lnTo>
                  <a:cubicBezTo>
                    <a:pt x="9901552" y="5078998"/>
                    <a:pt x="9902822" y="4526946"/>
                    <a:pt x="9896472" y="3954031"/>
                  </a:cubicBezTo>
                  <a:cubicBezTo>
                    <a:pt x="9896472" y="3793551"/>
                    <a:pt x="9895202" y="3634676"/>
                    <a:pt x="9895202" y="3474196"/>
                  </a:cubicBezTo>
                  <a:cubicBezTo>
                    <a:pt x="9892662" y="3432471"/>
                    <a:pt x="9891392" y="3389141"/>
                    <a:pt x="9890122" y="3344207"/>
                  </a:cubicBezTo>
                  <a:cubicBezTo>
                    <a:pt x="9888852" y="3145211"/>
                    <a:pt x="9891392" y="2954240"/>
                    <a:pt x="9891392" y="2764873"/>
                  </a:cubicBezTo>
                  <a:cubicBezTo>
                    <a:pt x="9893931" y="2607603"/>
                    <a:pt x="9895202" y="2445518"/>
                    <a:pt x="9892662" y="2285038"/>
                  </a:cubicBezTo>
                  <a:cubicBezTo>
                    <a:pt x="9892662" y="2281828"/>
                    <a:pt x="9893931" y="2283433"/>
                    <a:pt x="9893931" y="2285038"/>
                  </a:cubicBezTo>
                  <a:cubicBezTo>
                    <a:pt x="9890122" y="2148629"/>
                    <a:pt x="9887581" y="1951239"/>
                    <a:pt x="9890122" y="1789154"/>
                  </a:cubicBezTo>
                  <a:lnTo>
                    <a:pt x="9885042" y="1696075"/>
                  </a:lnTo>
                  <a:lnTo>
                    <a:pt x="9885042" y="1434493"/>
                  </a:lnTo>
                  <a:cubicBezTo>
                    <a:pt x="9887581" y="1195377"/>
                    <a:pt x="9890122" y="974090"/>
                    <a:pt x="9890122" y="783590"/>
                  </a:cubicBezTo>
                  <a:cubicBezTo>
                    <a:pt x="9890122" y="548640"/>
                    <a:pt x="9890122" y="311150"/>
                    <a:pt x="9891392" y="74930"/>
                  </a:cubicBezTo>
                  <a:lnTo>
                    <a:pt x="9891392" y="17780"/>
                  </a:lnTo>
                  <a:lnTo>
                    <a:pt x="9850752" y="17780"/>
                  </a:lnTo>
                  <a:lnTo>
                    <a:pt x="9850752" y="52070"/>
                  </a:lnTo>
                  <a:lnTo>
                    <a:pt x="9857102" y="52070"/>
                  </a:lnTo>
                  <a:lnTo>
                    <a:pt x="9857102" y="74930"/>
                  </a:lnTo>
                  <a:cubicBezTo>
                    <a:pt x="9857102" y="100330"/>
                    <a:pt x="9858372" y="127000"/>
                    <a:pt x="9858372" y="153670"/>
                  </a:cubicBezTo>
                  <a:cubicBezTo>
                    <a:pt x="9858372" y="191770"/>
                    <a:pt x="9858372" y="231140"/>
                    <a:pt x="9859642" y="270510"/>
                  </a:cubicBezTo>
                  <a:lnTo>
                    <a:pt x="9859642" y="508000"/>
                  </a:lnTo>
                  <a:cubicBezTo>
                    <a:pt x="9859642" y="661670"/>
                    <a:pt x="9860912" y="815340"/>
                    <a:pt x="9865992" y="965200"/>
                  </a:cubicBezTo>
                  <a:lnTo>
                    <a:pt x="9860912" y="955040"/>
                  </a:lnTo>
                  <a:cubicBezTo>
                    <a:pt x="9863452" y="993140"/>
                    <a:pt x="9863452" y="1033780"/>
                    <a:pt x="9864722" y="1083041"/>
                  </a:cubicBezTo>
                  <a:cubicBezTo>
                    <a:pt x="9864722" y="1111928"/>
                    <a:pt x="9865992" y="1140814"/>
                    <a:pt x="9865992" y="1171305"/>
                  </a:cubicBezTo>
                  <a:cubicBezTo>
                    <a:pt x="9867262" y="1354253"/>
                    <a:pt x="9862181" y="1545224"/>
                    <a:pt x="9865992" y="1728171"/>
                  </a:cubicBezTo>
                  <a:lnTo>
                    <a:pt x="9863452" y="1710519"/>
                  </a:lnTo>
                  <a:cubicBezTo>
                    <a:pt x="9862181" y="1968892"/>
                    <a:pt x="9863452" y="2219241"/>
                    <a:pt x="9864722" y="2466380"/>
                  </a:cubicBezTo>
                  <a:cubicBezTo>
                    <a:pt x="9864722" y="2583531"/>
                    <a:pt x="9863452" y="2700681"/>
                    <a:pt x="9864722" y="2817832"/>
                  </a:cubicBezTo>
                  <a:cubicBezTo>
                    <a:pt x="9863452" y="3076205"/>
                    <a:pt x="9867262" y="3249524"/>
                    <a:pt x="9867262" y="3509501"/>
                  </a:cubicBezTo>
                  <a:lnTo>
                    <a:pt x="9862181" y="3515920"/>
                  </a:lnTo>
                  <a:cubicBezTo>
                    <a:pt x="9879962" y="3952427"/>
                    <a:pt x="9846942" y="4432263"/>
                    <a:pt x="9865992" y="4886421"/>
                  </a:cubicBezTo>
                  <a:lnTo>
                    <a:pt x="9859642" y="4854325"/>
                  </a:lnTo>
                  <a:cubicBezTo>
                    <a:pt x="9869802" y="4924937"/>
                    <a:pt x="9855831" y="5128746"/>
                    <a:pt x="9872342" y="5103070"/>
                  </a:cubicBezTo>
                  <a:lnTo>
                    <a:pt x="9867262" y="5183310"/>
                  </a:lnTo>
                  <a:cubicBezTo>
                    <a:pt x="9888852" y="5491432"/>
                    <a:pt x="9857102" y="5744990"/>
                    <a:pt x="9871072" y="6123724"/>
                  </a:cubicBezTo>
                  <a:lnTo>
                    <a:pt x="9867262" y="6099651"/>
                  </a:lnTo>
                  <a:cubicBezTo>
                    <a:pt x="9869802" y="6200754"/>
                    <a:pt x="9872342" y="6317904"/>
                    <a:pt x="9868531" y="6391726"/>
                  </a:cubicBezTo>
                  <a:cubicBezTo>
                    <a:pt x="9868531" y="6380492"/>
                    <a:pt x="9867262" y="6385306"/>
                    <a:pt x="9865992" y="6361234"/>
                  </a:cubicBezTo>
                  <a:cubicBezTo>
                    <a:pt x="9850752" y="6632000"/>
                    <a:pt x="9867262" y="6910130"/>
                    <a:pt x="9867262" y="7174290"/>
                  </a:cubicBezTo>
                  <a:lnTo>
                    <a:pt x="9859642" y="7143810"/>
                  </a:lnTo>
                  <a:cubicBezTo>
                    <a:pt x="9862181" y="7181910"/>
                    <a:pt x="9863452" y="7231440"/>
                    <a:pt x="9863452" y="7284780"/>
                  </a:cubicBezTo>
                  <a:lnTo>
                    <a:pt x="9863452" y="7446070"/>
                  </a:lnTo>
                  <a:cubicBezTo>
                    <a:pt x="9859642" y="7446070"/>
                    <a:pt x="9857102" y="7444800"/>
                    <a:pt x="9852022" y="7444800"/>
                  </a:cubicBezTo>
                  <a:lnTo>
                    <a:pt x="9849481" y="7446070"/>
                  </a:lnTo>
                  <a:lnTo>
                    <a:pt x="9838052" y="7451150"/>
                  </a:lnTo>
                  <a:lnTo>
                    <a:pt x="9830431" y="7451150"/>
                  </a:lnTo>
                  <a:cubicBezTo>
                    <a:pt x="9810112" y="7446070"/>
                    <a:pt x="9813922" y="7448610"/>
                    <a:pt x="9805031" y="7443530"/>
                  </a:cubicBezTo>
                  <a:cubicBezTo>
                    <a:pt x="9700892" y="7442260"/>
                    <a:pt x="9686922" y="7432100"/>
                    <a:pt x="9613262" y="7427020"/>
                  </a:cubicBezTo>
                  <a:cubicBezTo>
                    <a:pt x="9613262" y="7427020"/>
                    <a:pt x="9614531" y="7427020"/>
                    <a:pt x="9613262" y="7428290"/>
                  </a:cubicBezTo>
                  <a:cubicBezTo>
                    <a:pt x="9562462" y="7437180"/>
                    <a:pt x="9492612" y="7432100"/>
                    <a:pt x="9451972" y="7430830"/>
                  </a:cubicBezTo>
                  <a:lnTo>
                    <a:pt x="9435462" y="7427020"/>
                  </a:lnTo>
                  <a:cubicBezTo>
                    <a:pt x="9411331" y="7418130"/>
                    <a:pt x="9317352" y="7443530"/>
                    <a:pt x="9349102" y="7429560"/>
                  </a:cubicBezTo>
                  <a:cubicBezTo>
                    <a:pt x="9138281" y="7433370"/>
                    <a:pt x="8896981" y="7433370"/>
                    <a:pt x="8478622" y="7433370"/>
                  </a:cubicBezTo>
                  <a:cubicBezTo>
                    <a:pt x="8418195" y="7439720"/>
                    <a:pt x="8148595" y="7433370"/>
                    <a:pt x="8243885" y="7443530"/>
                  </a:cubicBezTo>
                  <a:cubicBezTo>
                    <a:pt x="8136974" y="7430830"/>
                    <a:pt x="7816244" y="7428290"/>
                    <a:pt x="7697713" y="7428290"/>
                  </a:cubicBezTo>
                  <a:cubicBezTo>
                    <a:pt x="7702361" y="7427020"/>
                    <a:pt x="7707009" y="7425750"/>
                    <a:pt x="7725603" y="7425750"/>
                  </a:cubicBezTo>
                  <a:cubicBezTo>
                    <a:pt x="7495513" y="7409240"/>
                    <a:pt x="7451354" y="7440990"/>
                    <a:pt x="7235209" y="7420670"/>
                  </a:cubicBezTo>
                  <a:cubicBezTo>
                    <a:pt x="7200348" y="7434640"/>
                    <a:pt x="6842430" y="7416860"/>
                    <a:pt x="6719251" y="7432100"/>
                  </a:cubicBezTo>
                  <a:cubicBezTo>
                    <a:pt x="6693686" y="7429560"/>
                    <a:pt x="6684389" y="7425750"/>
                    <a:pt x="6693686" y="7424480"/>
                  </a:cubicBezTo>
                  <a:cubicBezTo>
                    <a:pt x="6303231" y="7421940"/>
                    <a:pt x="5873266" y="7420670"/>
                    <a:pt x="5545562" y="7418130"/>
                  </a:cubicBezTo>
                  <a:cubicBezTo>
                    <a:pt x="5264342" y="7430830"/>
                    <a:pt x="4864590" y="7413050"/>
                    <a:pt x="4620556" y="7429560"/>
                  </a:cubicBezTo>
                  <a:cubicBezTo>
                    <a:pt x="4420680" y="7425750"/>
                    <a:pt x="4095301" y="7419400"/>
                    <a:pt x="3816405" y="7425750"/>
                  </a:cubicBezTo>
                  <a:lnTo>
                    <a:pt x="3844294" y="7423210"/>
                  </a:lnTo>
                  <a:cubicBezTo>
                    <a:pt x="3528212" y="7424480"/>
                    <a:pt x="3133108" y="7424480"/>
                    <a:pt x="2916964" y="7435910"/>
                  </a:cubicBezTo>
                  <a:cubicBezTo>
                    <a:pt x="2823998" y="7419400"/>
                    <a:pt x="2686874" y="7423210"/>
                    <a:pt x="2549750" y="7418130"/>
                  </a:cubicBezTo>
                  <a:cubicBezTo>
                    <a:pt x="2338254" y="7425750"/>
                    <a:pt x="1912937" y="7423210"/>
                    <a:pt x="1589882" y="7430830"/>
                  </a:cubicBezTo>
                  <a:cubicBezTo>
                    <a:pt x="1541075" y="7423210"/>
                    <a:pt x="1324930" y="7434640"/>
                    <a:pt x="1308661" y="7423210"/>
                  </a:cubicBezTo>
                  <a:cubicBezTo>
                    <a:pt x="1004570" y="7430830"/>
                    <a:pt x="814070" y="7434640"/>
                    <a:pt x="617220" y="7435910"/>
                  </a:cubicBezTo>
                  <a:lnTo>
                    <a:pt x="318770" y="7435910"/>
                  </a:lnTo>
                  <a:lnTo>
                    <a:pt x="168910" y="7434640"/>
                  </a:lnTo>
                  <a:lnTo>
                    <a:pt x="93980" y="7433370"/>
                  </a:lnTo>
                  <a:lnTo>
                    <a:pt x="58420" y="7433370"/>
                  </a:lnTo>
                  <a:lnTo>
                    <a:pt x="45720" y="7432100"/>
                  </a:lnTo>
                  <a:lnTo>
                    <a:pt x="48260" y="7432100"/>
                  </a:lnTo>
                  <a:cubicBezTo>
                    <a:pt x="52070" y="7289860"/>
                    <a:pt x="55880" y="7150160"/>
                    <a:pt x="58420" y="7015540"/>
                  </a:cubicBezTo>
                  <a:cubicBezTo>
                    <a:pt x="55880" y="6991410"/>
                    <a:pt x="53340" y="6967280"/>
                    <a:pt x="49530" y="6941880"/>
                  </a:cubicBezTo>
                  <a:cubicBezTo>
                    <a:pt x="46990" y="6776780"/>
                    <a:pt x="45720" y="6593900"/>
                    <a:pt x="45720" y="6396540"/>
                  </a:cubicBezTo>
                  <a:cubicBezTo>
                    <a:pt x="46990" y="6343581"/>
                    <a:pt x="48260" y="6289018"/>
                    <a:pt x="45720" y="6232850"/>
                  </a:cubicBezTo>
                  <a:lnTo>
                    <a:pt x="45720" y="6197544"/>
                  </a:lnTo>
                  <a:lnTo>
                    <a:pt x="48260" y="6189520"/>
                  </a:lnTo>
                  <a:lnTo>
                    <a:pt x="49530" y="6102861"/>
                  </a:lnTo>
                  <a:cubicBezTo>
                    <a:pt x="50800" y="6104466"/>
                    <a:pt x="53340" y="6104466"/>
                    <a:pt x="54610" y="6110885"/>
                  </a:cubicBezTo>
                  <a:lnTo>
                    <a:pt x="54610" y="6128538"/>
                  </a:lnTo>
                  <a:lnTo>
                    <a:pt x="54610" y="6112490"/>
                  </a:lnTo>
                  <a:cubicBezTo>
                    <a:pt x="55880" y="6117304"/>
                    <a:pt x="57150" y="6123724"/>
                    <a:pt x="57150" y="6133352"/>
                  </a:cubicBezTo>
                  <a:lnTo>
                    <a:pt x="57150" y="5680798"/>
                  </a:lnTo>
                  <a:cubicBezTo>
                    <a:pt x="58420" y="5684008"/>
                    <a:pt x="59690" y="5687217"/>
                    <a:pt x="58420" y="5698451"/>
                  </a:cubicBezTo>
                  <a:cubicBezTo>
                    <a:pt x="69850" y="5582905"/>
                    <a:pt x="57150" y="5534761"/>
                    <a:pt x="57150" y="5460940"/>
                  </a:cubicBezTo>
                  <a:lnTo>
                    <a:pt x="57150" y="5446497"/>
                  </a:lnTo>
                  <a:cubicBezTo>
                    <a:pt x="57150" y="5420820"/>
                    <a:pt x="59690" y="5393539"/>
                    <a:pt x="63500" y="5358233"/>
                  </a:cubicBezTo>
                  <a:cubicBezTo>
                    <a:pt x="50800" y="5337370"/>
                    <a:pt x="64770" y="5122327"/>
                    <a:pt x="54610" y="5022830"/>
                  </a:cubicBezTo>
                  <a:lnTo>
                    <a:pt x="54610" y="4987524"/>
                  </a:lnTo>
                  <a:cubicBezTo>
                    <a:pt x="57150" y="4981105"/>
                    <a:pt x="58420" y="4977895"/>
                    <a:pt x="59690" y="4982710"/>
                  </a:cubicBezTo>
                  <a:cubicBezTo>
                    <a:pt x="62230" y="4713103"/>
                    <a:pt x="63500" y="4414610"/>
                    <a:pt x="66040" y="4185123"/>
                  </a:cubicBezTo>
                  <a:cubicBezTo>
                    <a:pt x="53340" y="3989337"/>
                    <a:pt x="71120" y="3711707"/>
                    <a:pt x="54610" y="3544807"/>
                  </a:cubicBezTo>
                  <a:cubicBezTo>
                    <a:pt x="58420" y="3405189"/>
                    <a:pt x="64770" y="3180517"/>
                    <a:pt x="58420" y="2986336"/>
                  </a:cubicBezTo>
                  <a:lnTo>
                    <a:pt x="60960" y="3005594"/>
                  </a:lnTo>
                  <a:cubicBezTo>
                    <a:pt x="59690" y="2785736"/>
                    <a:pt x="59690" y="2512919"/>
                    <a:pt x="48260" y="2362068"/>
                  </a:cubicBezTo>
                  <a:cubicBezTo>
                    <a:pt x="64770" y="2297876"/>
                    <a:pt x="60960" y="2203193"/>
                    <a:pt x="66040" y="2108509"/>
                  </a:cubicBezTo>
                  <a:cubicBezTo>
                    <a:pt x="58420" y="1962472"/>
                    <a:pt x="60960" y="1667189"/>
                    <a:pt x="53340" y="1444122"/>
                  </a:cubicBezTo>
                  <a:cubicBezTo>
                    <a:pt x="60960" y="1410421"/>
                    <a:pt x="50800" y="1259569"/>
                    <a:pt x="60960" y="1248336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64627" y="58420"/>
                    <a:pt x="1238937" y="72390"/>
                    <a:pt x="1434164" y="63500"/>
                  </a:cubicBezTo>
                  <a:lnTo>
                    <a:pt x="1445785" y="66040"/>
                  </a:lnTo>
                  <a:lnTo>
                    <a:pt x="1568964" y="62230"/>
                  </a:lnTo>
                  <a:cubicBezTo>
                    <a:pt x="1566640" y="64770"/>
                    <a:pt x="1561992" y="69850"/>
                    <a:pt x="1524806" y="69850"/>
                  </a:cubicBezTo>
                  <a:cubicBezTo>
                    <a:pt x="3026198" y="73660"/>
                    <a:pt x="4574073" y="55880"/>
                    <a:pt x="6114976" y="58420"/>
                  </a:cubicBezTo>
                  <a:lnTo>
                    <a:pt x="6056872" y="62230"/>
                  </a:lnTo>
                  <a:lnTo>
                    <a:pt x="6356686" y="55880"/>
                  </a:lnTo>
                  <a:cubicBezTo>
                    <a:pt x="6354361" y="57150"/>
                    <a:pt x="6340417" y="58420"/>
                    <a:pt x="6326472" y="59690"/>
                  </a:cubicBezTo>
                  <a:cubicBezTo>
                    <a:pt x="6709954" y="66040"/>
                    <a:pt x="7107382" y="55880"/>
                    <a:pt x="7479244" y="57150"/>
                  </a:cubicBezTo>
                  <a:cubicBezTo>
                    <a:pt x="7476919" y="58420"/>
                    <a:pt x="7421141" y="62230"/>
                    <a:pt x="7472271" y="64770"/>
                  </a:cubicBezTo>
                  <a:cubicBezTo>
                    <a:pt x="7748844" y="54610"/>
                    <a:pt x="7916182" y="77470"/>
                    <a:pt x="8053306" y="57150"/>
                  </a:cubicBezTo>
                  <a:cubicBezTo>
                    <a:pt x="8067250" y="58420"/>
                    <a:pt x="8074222" y="62230"/>
                    <a:pt x="8046333" y="64770"/>
                  </a:cubicBezTo>
                  <a:cubicBezTo>
                    <a:pt x="8815622" y="58420"/>
                    <a:pt x="9276712" y="58420"/>
                    <a:pt x="9699622" y="62230"/>
                  </a:cubicBezTo>
                  <a:cubicBezTo>
                    <a:pt x="9747881" y="59690"/>
                    <a:pt x="9798681" y="58420"/>
                    <a:pt x="9849481" y="55880"/>
                  </a:cubicBezTo>
                  <a:lnTo>
                    <a:pt x="9849481" y="20320"/>
                  </a:lnTo>
                  <a:cubicBezTo>
                    <a:pt x="9571352" y="19050"/>
                    <a:pt x="9291952" y="19050"/>
                    <a:pt x="9012552" y="17780"/>
                  </a:cubicBezTo>
                  <a:cubicBezTo>
                    <a:pt x="7490865" y="12700"/>
                    <a:pt x="6063845" y="0"/>
                    <a:pt x="4476459" y="24130"/>
                  </a:cubicBezTo>
                  <a:cubicBezTo>
                    <a:pt x="4478784" y="22860"/>
                    <a:pt x="4464839" y="21590"/>
                    <a:pt x="4506673" y="20320"/>
                  </a:cubicBezTo>
                  <a:cubicBezTo>
                    <a:pt x="4048818" y="24130"/>
                    <a:pt x="3632798" y="17780"/>
                    <a:pt x="3200508" y="21590"/>
                  </a:cubicBezTo>
                  <a:lnTo>
                    <a:pt x="3202832" y="20320"/>
                  </a:lnTo>
                  <a:cubicBezTo>
                    <a:pt x="2138378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503499"/>
                    <a:pt x="20320" y="2084437"/>
                  </a:cubicBezTo>
                  <a:cubicBezTo>
                    <a:pt x="26670" y="2801784"/>
                    <a:pt x="8890" y="3496663"/>
                    <a:pt x="13970" y="4212405"/>
                  </a:cubicBezTo>
                  <a:cubicBezTo>
                    <a:pt x="7620" y="4759642"/>
                    <a:pt x="21590" y="5327742"/>
                    <a:pt x="25400" y="5891027"/>
                  </a:cubicBezTo>
                  <a:cubicBezTo>
                    <a:pt x="20320" y="6101256"/>
                    <a:pt x="13970" y="6317904"/>
                    <a:pt x="15240" y="6520240"/>
                  </a:cubicBezTo>
                  <a:lnTo>
                    <a:pt x="19050" y="6507540"/>
                  </a:lnTo>
                  <a:cubicBezTo>
                    <a:pt x="13970" y="6557070"/>
                    <a:pt x="15240" y="6611680"/>
                    <a:pt x="19050" y="6663750"/>
                  </a:cubicBezTo>
                  <a:cubicBezTo>
                    <a:pt x="17780" y="6724710"/>
                    <a:pt x="17780" y="6786940"/>
                    <a:pt x="19050" y="6849170"/>
                  </a:cubicBezTo>
                  <a:cubicBezTo>
                    <a:pt x="19050" y="6850440"/>
                    <a:pt x="19050" y="6852980"/>
                    <a:pt x="17780" y="6854250"/>
                  </a:cubicBezTo>
                  <a:lnTo>
                    <a:pt x="16510" y="6841550"/>
                  </a:lnTo>
                  <a:cubicBezTo>
                    <a:pt x="12700" y="6865680"/>
                    <a:pt x="15240" y="6893620"/>
                    <a:pt x="19050" y="6921560"/>
                  </a:cubicBezTo>
                  <a:cubicBezTo>
                    <a:pt x="19050" y="6945690"/>
                    <a:pt x="20320" y="6968550"/>
                    <a:pt x="20320" y="6992680"/>
                  </a:cubicBezTo>
                  <a:lnTo>
                    <a:pt x="24130" y="7188260"/>
                  </a:lnTo>
                  <a:cubicBezTo>
                    <a:pt x="21590" y="7237790"/>
                    <a:pt x="34290" y="7360980"/>
                    <a:pt x="15240" y="7364790"/>
                  </a:cubicBezTo>
                  <a:cubicBezTo>
                    <a:pt x="15240" y="7321610"/>
                    <a:pt x="6350" y="7432100"/>
                    <a:pt x="1270" y="7335580"/>
                  </a:cubicBezTo>
                  <a:cubicBezTo>
                    <a:pt x="0" y="7347010"/>
                    <a:pt x="0" y="7374950"/>
                    <a:pt x="0" y="7404160"/>
                  </a:cubicBezTo>
                  <a:cubicBezTo>
                    <a:pt x="0" y="7413050"/>
                    <a:pt x="1270" y="7421940"/>
                    <a:pt x="1270" y="7429560"/>
                  </a:cubicBezTo>
                  <a:cubicBezTo>
                    <a:pt x="2540" y="7447340"/>
                    <a:pt x="5080" y="7460040"/>
                    <a:pt x="7620" y="7456230"/>
                  </a:cubicBezTo>
                  <a:cubicBezTo>
                    <a:pt x="17780" y="7466390"/>
                    <a:pt x="25400" y="7510840"/>
                    <a:pt x="33020" y="7449880"/>
                  </a:cubicBezTo>
                  <a:lnTo>
                    <a:pt x="60960" y="7449880"/>
                  </a:lnTo>
                  <a:cubicBezTo>
                    <a:pt x="91440" y="7449880"/>
                    <a:pt x="121920" y="7449880"/>
                    <a:pt x="152400" y="7451150"/>
                  </a:cubicBezTo>
                  <a:cubicBezTo>
                    <a:pt x="194310" y="7452420"/>
                    <a:pt x="234950" y="7453690"/>
                    <a:pt x="273050" y="7454960"/>
                  </a:cubicBezTo>
                  <a:cubicBezTo>
                    <a:pt x="991870" y="7481630"/>
                    <a:pt x="2235992" y="7465120"/>
                    <a:pt x="3551453" y="7448610"/>
                  </a:cubicBezTo>
                  <a:cubicBezTo>
                    <a:pt x="4667038" y="7457500"/>
                    <a:pt x="5782624" y="7437180"/>
                    <a:pt x="6867996" y="7449880"/>
                  </a:cubicBezTo>
                  <a:cubicBezTo>
                    <a:pt x="6268369" y="7452420"/>
                    <a:pt x="5675714" y="7457500"/>
                    <a:pt x="5057493" y="7461310"/>
                  </a:cubicBezTo>
                  <a:cubicBezTo>
                    <a:pt x="5071438" y="7460040"/>
                    <a:pt x="5078411" y="7458770"/>
                    <a:pt x="5092356" y="7457500"/>
                  </a:cubicBezTo>
                  <a:cubicBezTo>
                    <a:pt x="5045873" y="7460040"/>
                    <a:pt x="4994742" y="7463850"/>
                    <a:pt x="4941286" y="7462580"/>
                  </a:cubicBezTo>
                  <a:cubicBezTo>
                    <a:pt x="4927342" y="7461310"/>
                    <a:pt x="4955231" y="7460040"/>
                    <a:pt x="4973824" y="7458770"/>
                  </a:cubicBezTo>
                  <a:cubicBezTo>
                    <a:pt x="4769300" y="7448610"/>
                    <a:pt x="4376521" y="7465120"/>
                    <a:pt x="4248694" y="7457500"/>
                  </a:cubicBezTo>
                  <a:cubicBezTo>
                    <a:pt x="4190590" y="7458770"/>
                    <a:pt x="4165025" y="7462580"/>
                    <a:pt x="4197563" y="7466390"/>
                  </a:cubicBezTo>
                  <a:cubicBezTo>
                    <a:pt x="3444543" y="7468930"/>
                    <a:pt x="2638067" y="7471470"/>
                    <a:pt x="1868778" y="7479090"/>
                  </a:cubicBezTo>
                  <a:cubicBezTo>
                    <a:pt x="1831592" y="7477820"/>
                    <a:pt x="1824620" y="7475280"/>
                    <a:pt x="1836240" y="7471470"/>
                  </a:cubicBezTo>
                  <a:cubicBezTo>
                    <a:pt x="1180834" y="7487980"/>
                    <a:pt x="735330" y="7481630"/>
                    <a:pt x="368300" y="7479090"/>
                  </a:cubicBezTo>
                  <a:cubicBezTo>
                    <a:pt x="354330" y="7482900"/>
                    <a:pt x="405130" y="7484170"/>
                    <a:pt x="369570" y="7487980"/>
                  </a:cubicBezTo>
                  <a:cubicBezTo>
                    <a:pt x="487680" y="7493060"/>
                    <a:pt x="585470" y="7477820"/>
                    <a:pt x="692150" y="7485440"/>
                  </a:cubicBezTo>
                  <a:lnTo>
                    <a:pt x="678180" y="7489250"/>
                  </a:lnTo>
                  <a:cubicBezTo>
                    <a:pt x="755650" y="7491790"/>
                    <a:pt x="693420" y="7479090"/>
                    <a:pt x="774700" y="7484170"/>
                  </a:cubicBezTo>
                  <a:cubicBezTo>
                    <a:pt x="806450" y="7487980"/>
                    <a:pt x="767080" y="7489250"/>
                    <a:pt x="781050" y="7490520"/>
                  </a:cubicBezTo>
                  <a:cubicBezTo>
                    <a:pt x="946150" y="7489250"/>
                    <a:pt x="1194779" y="7493060"/>
                    <a:pt x="1480647" y="7482900"/>
                  </a:cubicBezTo>
                  <a:cubicBezTo>
                    <a:pt x="1550372" y="7491790"/>
                    <a:pt x="1806026" y="7482900"/>
                    <a:pt x="1917585" y="7491790"/>
                  </a:cubicBezTo>
                  <a:cubicBezTo>
                    <a:pt x="1996606" y="7487980"/>
                    <a:pt x="2073302" y="7489250"/>
                    <a:pt x="2103516" y="7482900"/>
                  </a:cubicBezTo>
                  <a:cubicBezTo>
                    <a:pt x="3163322" y="7487980"/>
                    <a:pt x="4246370" y="7479090"/>
                    <a:pt x="5331742" y="7479090"/>
                  </a:cubicBezTo>
                  <a:cubicBezTo>
                    <a:pt x="5840728" y="7461310"/>
                    <a:pt x="6447327" y="7482900"/>
                    <a:pt x="7051603" y="7476550"/>
                  </a:cubicBezTo>
                  <a:cubicBezTo>
                    <a:pt x="7056251" y="7476550"/>
                    <a:pt x="7053926" y="7477820"/>
                    <a:pt x="7051603" y="7477820"/>
                  </a:cubicBezTo>
                  <a:cubicBezTo>
                    <a:pt x="7249154" y="7474010"/>
                    <a:pt x="7535023" y="7471470"/>
                    <a:pt x="7769761" y="7474010"/>
                  </a:cubicBezTo>
                  <a:lnTo>
                    <a:pt x="7969636" y="7466390"/>
                  </a:lnTo>
                  <a:cubicBezTo>
                    <a:pt x="8418195" y="7471470"/>
                    <a:pt x="8871402" y="7474010"/>
                    <a:pt x="9124312" y="7474010"/>
                  </a:cubicBezTo>
                  <a:lnTo>
                    <a:pt x="9763122" y="7474010"/>
                  </a:lnTo>
                  <a:cubicBezTo>
                    <a:pt x="9759312" y="7475280"/>
                    <a:pt x="9747881" y="7476550"/>
                    <a:pt x="9723752" y="7477820"/>
                  </a:cubicBezTo>
                  <a:cubicBezTo>
                    <a:pt x="9742802" y="7479090"/>
                    <a:pt x="9815192" y="7479090"/>
                    <a:pt x="9850752" y="7475280"/>
                  </a:cubicBezTo>
                  <a:cubicBezTo>
                    <a:pt x="9855831" y="7475280"/>
                    <a:pt x="9860912" y="7474010"/>
                    <a:pt x="9864722" y="7474010"/>
                  </a:cubicBezTo>
                  <a:lnTo>
                    <a:pt x="9890122" y="7474010"/>
                  </a:lnTo>
                  <a:lnTo>
                    <a:pt x="9890122" y="7458770"/>
                  </a:lnTo>
                  <a:cubicBezTo>
                    <a:pt x="9897742" y="7454960"/>
                    <a:pt x="9883772" y="7456230"/>
                    <a:pt x="9890122" y="7448610"/>
                  </a:cubicBezTo>
                  <a:lnTo>
                    <a:pt x="9890122" y="7142540"/>
                  </a:lnTo>
                  <a:cubicBezTo>
                    <a:pt x="9895202" y="7161590"/>
                    <a:pt x="9887581" y="7225090"/>
                    <a:pt x="9896472" y="7216200"/>
                  </a:cubicBezTo>
                  <a:cubicBezTo>
                    <a:pt x="9900281" y="7171750"/>
                    <a:pt x="9893931" y="7152700"/>
                    <a:pt x="9890122" y="7142540"/>
                  </a:cubicBezTo>
                  <a:cubicBezTo>
                    <a:pt x="9890122" y="6960930"/>
                    <a:pt x="9891392" y="6778050"/>
                    <a:pt x="9891392" y="6596440"/>
                  </a:cubicBezTo>
                  <a:cubicBezTo>
                    <a:pt x="9892662" y="6480870"/>
                    <a:pt x="9892662" y="6340372"/>
                    <a:pt x="9893931" y="6197544"/>
                  </a:cubicBezTo>
                  <a:cubicBezTo>
                    <a:pt x="9900281" y="6535480"/>
                    <a:pt x="9895202" y="6823770"/>
                    <a:pt x="9893931" y="7106980"/>
                  </a:cubicBezTo>
                  <a:cubicBezTo>
                    <a:pt x="9897742" y="7120950"/>
                    <a:pt x="9899012" y="7070150"/>
                    <a:pt x="9902822" y="7105710"/>
                  </a:cubicBezTo>
                  <a:cubicBezTo>
                    <a:pt x="9907902" y="6987600"/>
                    <a:pt x="9892662" y="6889810"/>
                    <a:pt x="9900281" y="6783130"/>
                  </a:cubicBezTo>
                  <a:lnTo>
                    <a:pt x="9904092" y="6797100"/>
                  </a:lnTo>
                  <a:cubicBezTo>
                    <a:pt x="9906631" y="6719630"/>
                    <a:pt x="9893931" y="6781860"/>
                    <a:pt x="9899012" y="6700580"/>
                  </a:cubicBezTo>
                  <a:cubicBezTo>
                    <a:pt x="9904092" y="6671370"/>
                    <a:pt x="9905362" y="6712010"/>
                    <a:pt x="9906631" y="6696770"/>
                  </a:cubicBezTo>
                  <a:close/>
                  <a:moveTo>
                    <a:pt x="9434192" y="7447340"/>
                  </a:moveTo>
                  <a:lnTo>
                    <a:pt x="9462131" y="7447340"/>
                  </a:lnTo>
                  <a:cubicBezTo>
                    <a:pt x="9455781" y="7446070"/>
                    <a:pt x="9446892" y="7446070"/>
                    <a:pt x="9434192" y="7447340"/>
                  </a:cubicBezTo>
                  <a:close/>
                </a:path>
              </a:pathLst>
            </a:custGeom>
            <a:solidFill>
              <a:srgbClr val="AB0603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454429" y="10103569"/>
            <a:ext cx="2547939" cy="29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MAIL: BS@ELCON-THISTED.DK </a:t>
            </a:r>
          </a:p>
          <a:p>
            <a:pPr algn="r">
              <a:lnSpc>
                <a:spcPts val="1255"/>
              </a:lnSpc>
            </a:pPr>
            <a:r>
              <a:rPr lang="en-US" sz="896" spc="44">
                <a:solidFill>
                  <a:srgbClr val="FFFFFF"/>
                </a:solidFill>
                <a:latin typeface="Montserrat Classic Bold"/>
              </a:rPr>
              <a:t>MOBILNR: 27842785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7216" y="10183465"/>
            <a:ext cx="1704975" cy="22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3"/>
              </a:lnSpc>
            </a:pPr>
            <a:r>
              <a:rPr lang="en-US" sz="1323" spc="66" dirty="0">
                <a:solidFill>
                  <a:srgbClr val="FFFFFF"/>
                </a:solidFill>
                <a:latin typeface="Montserrat Classic Bold"/>
              </a:rPr>
              <a:t>FEBRUAR 2024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92587" y="2755790"/>
            <a:ext cx="5911413" cy="5204717"/>
            <a:chOff x="0" y="-66675"/>
            <a:chExt cx="7881884" cy="6939622"/>
          </a:xfrm>
        </p:grpSpPr>
        <p:sp>
          <p:nvSpPr>
            <p:cNvPr id="13" name="TextBox 13"/>
            <p:cNvSpPr txBox="1"/>
            <p:nvPr/>
          </p:nvSpPr>
          <p:spPr>
            <a:xfrm>
              <a:off x="38751" y="-66675"/>
              <a:ext cx="7842800" cy="5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spc="132">
                  <a:solidFill>
                    <a:srgbClr val="3B3B3B"/>
                  </a:solidFill>
                  <a:latin typeface="Bebas Neue Bold"/>
                </a:rPr>
                <a:t>Dagsorden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70052"/>
              <a:ext cx="7881884" cy="6202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99"/>
                </a:lnSpc>
              </a:pPr>
              <a:endParaRPr dirty="0"/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1.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Valg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dirigent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og referent.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2.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Bestyrelsens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beretning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for det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forløbne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år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3.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Forelæggelse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årsrapport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fra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1/1/23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til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31/12/23 (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inkl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Revideret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regnskab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)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   for den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forløbne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periode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til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godkendelse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4.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Dmcu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klub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/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flagpost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regler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/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vedtægts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ændring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5.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Forelæggelse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bestyrelsens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budgetforslag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for det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kommende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år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til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                  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  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godkendelse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6.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Fastsættelse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kontingent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2024/2025.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7.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Behandling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indkomne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forslag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Montserrat Light Bold"/>
                </a:rPr>
                <a:t>   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(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Indleveres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senest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10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dage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før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samling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til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bs@ecnergy.dk)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8.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Valg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Bestyrelsesmedlemmer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På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valg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Oliver Nielsen-Rune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Staal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9.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Valg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to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suppleanter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til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bestyrelsen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10.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Valg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af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revisor og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revisorsuppleant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11.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Eventuelt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.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</a:p>
            <a:p>
              <a:pPr>
                <a:lnSpc>
                  <a:spcPts val="1399"/>
                </a:lnSpc>
              </a:pP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Hvis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der er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nogen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der gerne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vil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have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regnskabet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så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send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lige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en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sms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på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54348977 og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skriv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jeres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mail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på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,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så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sender </a:t>
              </a:r>
              <a:r>
                <a:rPr lang="en-US" sz="999" spc="49" dirty="0" err="1">
                  <a:solidFill>
                    <a:srgbClr val="3B3B3B"/>
                  </a:solidFill>
                  <a:latin typeface="Arimo Bold"/>
                </a:rPr>
                <a:t>jeg</a:t>
              </a:r>
              <a:r>
                <a:rPr lang="en-US" sz="999" spc="49" dirty="0">
                  <a:solidFill>
                    <a:srgbClr val="3B3B3B"/>
                  </a:solidFill>
                  <a:latin typeface="Arimo Bold"/>
                </a:rPr>
                <a:t> den.</a:t>
              </a: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  <a:p>
              <a:pPr>
                <a:lnSpc>
                  <a:spcPts val="1399"/>
                </a:lnSpc>
              </a:pPr>
              <a:endParaRPr lang="en-US" sz="999" spc="49" dirty="0">
                <a:solidFill>
                  <a:srgbClr val="3B3B3B"/>
                </a:solidFill>
                <a:latin typeface="Arimo Bold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14221" y="617954"/>
            <a:ext cx="675322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9"/>
              </a:lnSpc>
            </a:pPr>
            <a:r>
              <a:rPr lang="en-US" sz="3999" spc="199" dirty="0">
                <a:solidFill>
                  <a:srgbClr val="FFFFFF"/>
                </a:solidFill>
                <a:latin typeface="Bebas Neue Bold"/>
              </a:rPr>
              <a:t>TMCK </a:t>
            </a:r>
            <a:r>
              <a:rPr lang="en-US" sz="3999" spc="199" dirty="0" err="1">
                <a:solidFill>
                  <a:srgbClr val="FFFFFF"/>
                </a:solidFill>
                <a:latin typeface="Bebas Neue Bold"/>
              </a:rPr>
              <a:t>generalforsamling</a:t>
            </a:r>
            <a:r>
              <a:rPr lang="en-US" sz="3999" spc="199" dirty="0">
                <a:solidFill>
                  <a:srgbClr val="FFFFFF"/>
                </a:solidFill>
                <a:latin typeface="Bebas Neue Bold"/>
              </a:rPr>
              <a:t> 2024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2429" y="1176754"/>
            <a:ext cx="6479938" cy="881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8"/>
              </a:lnSpc>
            </a:pPr>
            <a:r>
              <a:rPr lang="en-US" sz="1677" dirty="0" err="1">
                <a:solidFill>
                  <a:srgbClr val="FFFFFF"/>
                </a:solidFill>
                <a:latin typeface="Bebas Neue Bold"/>
              </a:rPr>
              <a:t>Tmck</a:t>
            </a:r>
            <a:r>
              <a:rPr lang="en-US" sz="1677" dirty="0">
                <a:solidFill>
                  <a:srgbClr val="FFFFFF"/>
                </a:solidFill>
                <a:latin typeface="Bebas Neue Bold"/>
              </a:rPr>
              <a:t> </a:t>
            </a:r>
            <a:r>
              <a:rPr lang="en-US" sz="1677" dirty="0" err="1">
                <a:solidFill>
                  <a:srgbClr val="FFFFFF"/>
                </a:solidFill>
                <a:latin typeface="Bebas Neue Bold"/>
              </a:rPr>
              <a:t>invitere</a:t>
            </a:r>
            <a:r>
              <a:rPr lang="en-US" sz="1677" dirty="0">
                <a:solidFill>
                  <a:srgbClr val="FFFFFF"/>
                </a:solidFill>
                <a:latin typeface="Bebas Neue Bold"/>
              </a:rPr>
              <a:t> </a:t>
            </a:r>
            <a:r>
              <a:rPr lang="en-US" sz="1677" dirty="0" err="1">
                <a:solidFill>
                  <a:srgbClr val="FFFFFF"/>
                </a:solidFill>
                <a:latin typeface="Bebas Neue Bold"/>
              </a:rPr>
              <a:t>til</a:t>
            </a:r>
            <a:r>
              <a:rPr lang="en-US" sz="1677" dirty="0">
                <a:solidFill>
                  <a:srgbClr val="FFFFFF"/>
                </a:solidFill>
                <a:latin typeface="Bebas Neue Bold"/>
              </a:rPr>
              <a:t> </a:t>
            </a:r>
            <a:r>
              <a:rPr lang="en-US" sz="1677" dirty="0" err="1">
                <a:solidFill>
                  <a:srgbClr val="FFFFFF"/>
                </a:solidFill>
                <a:latin typeface="Bebas Neue Bold"/>
              </a:rPr>
              <a:t>Ordinær</a:t>
            </a:r>
            <a:r>
              <a:rPr lang="en-US" sz="1677" dirty="0">
                <a:solidFill>
                  <a:srgbClr val="FFFFFF"/>
                </a:solidFill>
                <a:latin typeface="Bebas Neue Bold"/>
              </a:rPr>
              <a:t> </a:t>
            </a:r>
            <a:r>
              <a:rPr lang="en-US" sz="1677" dirty="0" err="1">
                <a:solidFill>
                  <a:srgbClr val="FFFFFF"/>
                </a:solidFill>
                <a:latin typeface="Bebas Neue Bold"/>
              </a:rPr>
              <a:t>Generalforsamling</a:t>
            </a:r>
            <a:r>
              <a:rPr lang="en-US" sz="1677" dirty="0">
                <a:solidFill>
                  <a:srgbClr val="FFFFFF"/>
                </a:solidFill>
                <a:latin typeface="Bebas Neue Bold"/>
              </a:rPr>
              <a:t> MANDAG 29/02/2024 kl 19.00</a:t>
            </a:r>
          </a:p>
          <a:p>
            <a:pPr algn="ctr">
              <a:lnSpc>
                <a:spcPts val="2348"/>
              </a:lnSpc>
            </a:pPr>
            <a:r>
              <a:rPr lang="en-US" sz="1677" dirty="0">
                <a:solidFill>
                  <a:srgbClr val="FFFFFF"/>
                </a:solidFill>
                <a:latin typeface="Bebas Neue Bold"/>
              </a:rPr>
              <a:t>BJERREVEJ 16 7730 Rune STAAL’S VÆRKSTED</a:t>
            </a:r>
          </a:p>
          <a:p>
            <a:pPr algn="ctr">
              <a:lnSpc>
                <a:spcPts val="2348"/>
              </a:lnSpc>
            </a:pPr>
            <a:endParaRPr lang="en-US" sz="1677" dirty="0">
              <a:solidFill>
                <a:srgbClr val="FFFFFF"/>
              </a:solidFill>
              <a:latin typeface="Bebas Neue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802</Words>
  <Application>Microsoft Office PowerPoint</Application>
  <PresentationFormat>Brugerdefineret</PresentationFormat>
  <Paragraphs>119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2" baseType="lpstr">
      <vt:lpstr>Arial</vt:lpstr>
      <vt:lpstr>Arimo Bold</vt:lpstr>
      <vt:lpstr>Montserrat Light Bold</vt:lpstr>
      <vt:lpstr>Calibri</vt:lpstr>
      <vt:lpstr>Bebas Neue Bold</vt:lpstr>
      <vt:lpstr>Montserrat Classic Bold</vt:lpstr>
      <vt:lpstr>Bebas Neue</vt:lpstr>
      <vt:lpstr>Office Theme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 af Red Travel Family Newsletter</dc:title>
  <dc:creator>Bent Søgaard</dc:creator>
  <cp:lastModifiedBy>Bent Søgaard</cp:lastModifiedBy>
  <cp:revision>5</cp:revision>
  <cp:lastPrinted>2023-01-03T13:37:30Z</cp:lastPrinted>
  <dcterms:created xsi:type="dcterms:W3CDTF">2006-08-16T00:00:00Z</dcterms:created>
  <dcterms:modified xsi:type="dcterms:W3CDTF">2024-01-23T07:01:01Z</dcterms:modified>
  <dc:identifier>DAE1cdNca0A</dc:identifier>
</cp:coreProperties>
</file>